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handoutMasterIdLst>
    <p:handoutMasterId r:id="rId13"/>
  </p:handout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BD5E7-B490-40C1-A754-957B1AC6F293}"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C37078D6-ABC8-46EC-9E30-E175E7D3A9C0}">
      <dgm:prSet phldrT="[Text]"/>
      <dgm:spPr/>
      <dgm:t>
        <a:bodyPr/>
        <a:lstStyle/>
        <a:p>
          <a:r>
            <a:rPr lang="en-US" b="1" dirty="0" smtClean="0"/>
            <a:t>RACE</a:t>
          </a:r>
          <a:endParaRPr lang="en-US" b="1" dirty="0"/>
        </a:p>
      </dgm:t>
    </dgm:pt>
    <dgm:pt modelId="{DD5E532B-5C4A-4C77-83DF-97B900C0F928}" type="parTrans" cxnId="{99E31358-D5EA-40A9-859A-781CC4976E1E}">
      <dgm:prSet/>
      <dgm:spPr/>
      <dgm:t>
        <a:bodyPr/>
        <a:lstStyle/>
        <a:p>
          <a:endParaRPr lang="en-US"/>
        </a:p>
      </dgm:t>
    </dgm:pt>
    <dgm:pt modelId="{FB0ED828-0903-4B7C-9F1B-5EBD0D5158BA}" type="sibTrans" cxnId="{99E31358-D5EA-40A9-859A-781CC4976E1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A6BA4795-A284-4EA3-A9A6-040251EE52E6}">
      <dgm:prSet phldrT="[Text]"/>
      <dgm:spPr/>
      <dgm:t>
        <a:bodyPr/>
        <a:lstStyle/>
        <a:p>
          <a:r>
            <a:rPr lang="en-US" b="1" dirty="0" smtClean="0"/>
            <a:t>BUILD</a:t>
          </a:r>
          <a:endParaRPr lang="en-US" b="1" dirty="0"/>
        </a:p>
      </dgm:t>
    </dgm:pt>
    <dgm:pt modelId="{8288F363-1972-4D78-9926-1FD918B44088}" type="parTrans" cxnId="{F61D3BA5-F3D6-4F1C-90FE-1DEA791CE7A3}">
      <dgm:prSet/>
      <dgm:spPr/>
      <dgm:t>
        <a:bodyPr/>
        <a:lstStyle/>
        <a:p>
          <a:endParaRPr lang="en-US"/>
        </a:p>
      </dgm:t>
    </dgm:pt>
    <dgm:pt modelId="{61CD7629-E93A-48FF-8992-13F37627FFDB}" type="sibTrans" cxnId="{F61D3BA5-F3D6-4F1C-90FE-1DEA791CE7A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41525F86-6CFC-4B00-83D4-3D3583835D2C}">
      <dgm:prSet phldrT="[Text]"/>
      <dgm:spPr/>
      <dgm:t>
        <a:bodyPr/>
        <a:lstStyle/>
        <a:p>
          <a:r>
            <a:rPr lang="en-US" b="1" dirty="0" smtClean="0"/>
            <a:t>DESIGN</a:t>
          </a:r>
          <a:endParaRPr lang="en-US" b="1" dirty="0"/>
        </a:p>
      </dgm:t>
    </dgm:pt>
    <dgm:pt modelId="{FBD2A26D-FAB8-4FC6-9065-BA5DBF2D91CE}" type="parTrans" cxnId="{818D95E6-5A08-482D-9879-216E6922D0F3}">
      <dgm:prSet/>
      <dgm:spPr/>
      <dgm:t>
        <a:bodyPr/>
        <a:lstStyle/>
        <a:p>
          <a:endParaRPr lang="en-US"/>
        </a:p>
      </dgm:t>
    </dgm:pt>
    <dgm:pt modelId="{73439394-E683-4AA0-A7AF-CB000764E4F0}" type="sibTrans" cxnId="{818D95E6-5A08-482D-9879-216E6922D0F3}">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2CA95D4A-118D-42B0-BEE8-21BC886BAE09}" type="pres">
      <dgm:prSet presAssocID="{60ABD5E7-B490-40C1-A754-957B1AC6F293}" presName="Name0" presStyleCnt="0">
        <dgm:presLayoutVars>
          <dgm:chMax val="21"/>
          <dgm:chPref val="21"/>
        </dgm:presLayoutVars>
      </dgm:prSet>
      <dgm:spPr/>
    </dgm:pt>
    <dgm:pt modelId="{B0E470A8-D55B-4881-A1B4-26EAA9AD9B1E}" type="pres">
      <dgm:prSet presAssocID="{C37078D6-ABC8-46EC-9E30-E175E7D3A9C0}" presName="text1" presStyleCnt="0"/>
      <dgm:spPr/>
    </dgm:pt>
    <dgm:pt modelId="{59E2BEAA-B122-4A8A-9219-D3401CFCC176}" type="pres">
      <dgm:prSet presAssocID="{C37078D6-ABC8-46EC-9E30-E175E7D3A9C0}" presName="textRepeatNode" presStyleLbl="alignNode1" presStyleIdx="0" presStyleCnt="3">
        <dgm:presLayoutVars>
          <dgm:chMax val="0"/>
          <dgm:chPref val="0"/>
          <dgm:bulletEnabled val="1"/>
        </dgm:presLayoutVars>
      </dgm:prSet>
      <dgm:spPr/>
    </dgm:pt>
    <dgm:pt modelId="{590E2BAF-7913-4364-A2E8-5E39D7237F94}" type="pres">
      <dgm:prSet presAssocID="{C37078D6-ABC8-46EC-9E30-E175E7D3A9C0}" presName="textaccent1" presStyleCnt="0"/>
      <dgm:spPr/>
    </dgm:pt>
    <dgm:pt modelId="{5C02FABF-01A4-47B5-BAAD-C84DADF2F3BD}" type="pres">
      <dgm:prSet presAssocID="{C37078D6-ABC8-46EC-9E30-E175E7D3A9C0}" presName="accentRepeatNode" presStyleLbl="solidAlignAcc1" presStyleIdx="0" presStyleCnt="6"/>
      <dgm:spPr/>
    </dgm:pt>
    <dgm:pt modelId="{F4C7BDF6-B60C-42AC-AABC-1C58C517F1D0}" type="pres">
      <dgm:prSet presAssocID="{FB0ED828-0903-4B7C-9F1B-5EBD0D5158BA}" presName="image1" presStyleCnt="0"/>
      <dgm:spPr/>
    </dgm:pt>
    <dgm:pt modelId="{DB24A33D-7839-4AEF-B3D4-D314FA4BA5FC}" type="pres">
      <dgm:prSet presAssocID="{FB0ED828-0903-4B7C-9F1B-5EBD0D5158BA}" presName="imageRepeatNode" presStyleLbl="alignAcc1" presStyleIdx="0" presStyleCnt="3"/>
      <dgm:spPr/>
    </dgm:pt>
    <dgm:pt modelId="{3AC6F905-F665-4EDA-BC34-9991F6109B23}" type="pres">
      <dgm:prSet presAssocID="{FB0ED828-0903-4B7C-9F1B-5EBD0D5158BA}" presName="imageaccent1" presStyleCnt="0"/>
      <dgm:spPr/>
    </dgm:pt>
    <dgm:pt modelId="{EDFE591D-976B-4D34-9302-72B2A381FADE}" type="pres">
      <dgm:prSet presAssocID="{FB0ED828-0903-4B7C-9F1B-5EBD0D5158BA}" presName="accentRepeatNode" presStyleLbl="solidAlignAcc1" presStyleIdx="1" presStyleCnt="6"/>
      <dgm:spPr/>
    </dgm:pt>
    <dgm:pt modelId="{5A4BCEC3-B33D-4817-A90A-31DB8C9910B1}" type="pres">
      <dgm:prSet presAssocID="{A6BA4795-A284-4EA3-A9A6-040251EE52E6}" presName="text2" presStyleCnt="0"/>
      <dgm:spPr/>
    </dgm:pt>
    <dgm:pt modelId="{7FCB3D4E-ABDC-4D56-BA6D-23AD83D9D6A8}" type="pres">
      <dgm:prSet presAssocID="{A6BA4795-A284-4EA3-A9A6-040251EE52E6}" presName="textRepeatNode" presStyleLbl="alignNode1" presStyleIdx="1" presStyleCnt="3" custLinFactNeighborX="802" custLinFactNeighborY="2687">
        <dgm:presLayoutVars>
          <dgm:chMax val="0"/>
          <dgm:chPref val="0"/>
          <dgm:bulletEnabled val="1"/>
        </dgm:presLayoutVars>
      </dgm:prSet>
      <dgm:spPr/>
    </dgm:pt>
    <dgm:pt modelId="{18ABDD38-7344-48F2-A2EC-EC26C0F5DF0B}" type="pres">
      <dgm:prSet presAssocID="{A6BA4795-A284-4EA3-A9A6-040251EE52E6}" presName="textaccent2" presStyleCnt="0"/>
      <dgm:spPr/>
    </dgm:pt>
    <dgm:pt modelId="{3C9BCB80-8ECA-45C3-9A91-CFFA78A98A48}" type="pres">
      <dgm:prSet presAssocID="{A6BA4795-A284-4EA3-A9A6-040251EE52E6}" presName="accentRepeatNode" presStyleLbl="solidAlignAcc1" presStyleIdx="2" presStyleCnt="6"/>
      <dgm:spPr/>
    </dgm:pt>
    <dgm:pt modelId="{870E5174-F594-46A4-8191-3ED2EEE30F05}" type="pres">
      <dgm:prSet presAssocID="{61CD7629-E93A-48FF-8992-13F37627FFDB}" presName="image2" presStyleCnt="0"/>
      <dgm:spPr/>
    </dgm:pt>
    <dgm:pt modelId="{5D01B471-3BDD-440D-AE71-7FDC8A485B6B}" type="pres">
      <dgm:prSet presAssocID="{61CD7629-E93A-48FF-8992-13F37627FFDB}" presName="imageRepeatNode" presStyleLbl="alignAcc1" presStyleIdx="1" presStyleCnt="3"/>
      <dgm:spPr/>
    </dgm:pt>
    <dgm:pt modelId="{3B0A30B1-8496-4539-8D6B-60391392CDCA}" type="pres">
      <dgm:prSet presAssocID="{61CD7629-E93A-48FF-8992-13F37627FFDB}" presName="imageaccent2" presStyleCnt="0"/>
      <dgm:spPr/>
    </dgm:pt>
    <dgm:pt modelId="{A446FC55-1BE4-4A24-8227-4597AD29BA19}" type="pres">
      <dgm:prSet presAssocID="{61CD7629-E93A-48FF-8992-13F37627FFDB}" presName="accentRepeatNode" presStyleLbl="solidAlignAcc1" presStyleIdx="3" presStyleCnt="6"/>
      <dgm:spPr/>
    </dgm:pt>
    <dgm:pt modelId="{E0622B0F-AF61-44AF-BAFA-F4A67775C2ED}" type="pres">
      <dgm:prSet presAssocID="{41525F86-6CFC-4B00-83D4-3D3583835D2C}" presName="text3" presStyleCnt="0"/>
      <dgm:spPr/>
    </dgm:pt>
    <dgm:pt modelId="{2323A094-D1A9-4F3E-A1F0-40B45F95BACF}" type="pres">
      <dgm:prSet presAssocID="{41525F86-6CFC-4B00-83D4-3D3583835D2C}" presName="textRepeatNode" presStyleLbl="alignNode1" presStyleIdx="2" presStyleCnt="3">
        <dgm:presLayoutVars>
          <dgm:chMax val="0"/>
          <dgm:chPref val="0"/>
          <dgm:bulletEnabled val="1"/>
        </dgm:presLayoutVars>
      </dgm:prSet>
      <dgm:spPr/>
      <dgm:t>
        <a:bodyPr/>
        <a:lstStyle/>
        <a:p>
          <a:endParaRPr lang="en-US"/>
        </a:p>
      </dgm:t>
    </dgm:pt>
    <dgm:pt modelId="{524351E1-8ED5-453F-B6C9-7F0550C59A52}" type="pres">
      <dgm:prSet presAssocID="{41525F86-6CFC-4B00-83D4-3D3583835D2C}" presName="textaccent3" presStyleCnt="0"/>
      <dgm:spPr/>
    </dgm:pt>
    <dgm:pt modelId="{54A1316B-6C96-4832-BA80-7BBF4F048187}" type="pres">
      <dgm:prSet presAssocID="{41525F86-6CFC-4B00-83D4-3D3583835D2C}" presName="accentRepeatNode" presStyleLbl="solidAlignAcc1" presStyleIdx="4" presStyleCnt="6"/>
      <dgm:spPr/>
    </dgm:pt>
    <dgm:pt modelId="{04491038-EF78-49B1-BACF-C55BA5D9852A}" type="pres">
      <dgm:prSet presAssocID="{73439394-E683-4AA0-A7AF-CB000764E4F0}" presName="image3" presStyleCnt="0"/>
      <dgm:spPr/>
    </dgm:pt>
    <dgm:pt modelId="{832BC473-6BB5-4ADC-B3A3-F666B83A9198}" type="pres">
      <dgm:prSet presAssocID="{73439394-E683-4AA0-A7AF-CB000764E4F0}" presName="imageRepeatNode" presStyleLbl="alignAcc1" presStyleIdx="2" presStyleCnt="3"/>
      <dgm:spPr/>
    </dgm:pt>
    <dgm:pt modelId="{0444DEF6-AC3A-4FEC-A36B-56299B030800}" type="pres">
      <dgm:prSet presAssocID="{73439394-E683-4AA0-A7AF-CB000764E4F0}" presName="imageaccent3" presStyleCnt="0"/>
      <dgm:spPr/>
    </dgm:pt>
    <dgm:pt modelId="{1DD9C500-DEF7-4E5E-A832-A686E8CE555A}" type="pres">
      <dgm:prSet presAssocID="{73439394-E683-4AA0-A7AF-CB000764E4F0}" presName="accentRepeatNode" presStyleLbl="solidAlignAcc1" presStyleIdx="5" presStyleCnt="6"/>
      <dgm:spPr/>
    </dgm:pt>
  </dgm:ptLst>
  <dgm:cxnLst>
    <dgm:cxn modelId="{E1ED004E-EB76-480A-AEB4-1050CC9AEE57}" type="presOf" srcId="{41525F86-6CFC-4B00-83D4-3D3583835D2C}" destId="{2323A094-D1A9-4F3E-A1F0-40B45F95BACF}" srcOrd="0" destOrd="0" presId="urn:microsoft.com/office/officeart/2008/layout/HexagonCluster"/>
    <dgm:cxn modelId="{F61D3BA5-F3D6-4F1C-90FE-1DEA791CE7A3}" srcId="{60ABD5E7-B490-40C1-A754-957B1AC6F293}" destId="{A6BA4795-A284-4EA3-A9A6-040251EE52E6}" srcOrd="1" destOrd="0" parTransId="{8288F363-1972-4D78-9926-1FD918B44088}" sibTransId="{61CD7629-E93A-48FF-8992-13F37627FFDB}"/>
    <dgm:cxn modelId="{B643A541-96D0-461C-A127-07178FBBFCC3}" type="presOf" srcId="{FB0ED828-0903-4B7C-9F1B-5EBD0D5158BA}" destId="{DB24A33D-7839-4AEF-B3D4-D314FA4BA5FC}" srcOrd="0" destOrd="0" presId="urn:microsoft.com/office/officeart/2008/layout/HexagonCluster"/>
    <dgm:cxn modelId="{B3FD710F-E65F-49D2-8B7B-2778FA92A9E1}" type="presOf" srcId="{A6BA4795-A284-4EA3-A9A6-040251EE52E6}" destId="{7FCB3D4E-ABDC-4D56-BA6D-23AD83D9D6A8}" srcOrd="0" destOrd="0" presId="urn:microsoft.com/office/officeart/2008/layout/HexagonCluster"/>
    <dgm:cxn modelId="{818D95E6-5A08-482D-9879-216E6922D0F3}" srcId="{60ABD5E7-B490-40C1-A754-957B1AC6F293}" destId="{41525F86-6CFC-4B00-83D4-3D3583835D2C}" srcOrd="2" destOrd="0" parTransId="{FBD2A26D-FAB8-4FC6-9065-BA5DBF2D91CE}" sibTransId="{73439394-E683-4AA0-A7AF-CB000764E4F0}"/>
    <dgm:cxn modelId="{1C2B8601-0683-4C34-9188-9AF6D65BEBFE}" type="presOf" srcId="{60ABD5E7-B490-40C1-A754-957B1AC6F293}" destId="{2CA95D4A-118D-42B0-BEE8-21BC886BAE09}" srcOrd="0" destOrd="0" presId="urn:microsoft.com/office/officeart/2008/layout/HexagonCluster"/>
    <dgm:cxn modelId="{99E31358-D5EA-40A9-859A-781CC4976E1E}" srcId="{60ABD5E7-B490-40C1-A754-957B1AC6F293}" destId="{C37078D6-ABC8-46EC-9E30-E175E7D3A9C0}" srcOrd="0" destOrd="0" parTransId="{DD5E532B-5C4A-4C77-83DF-97B900C0F928}" sibTransId="{FB0ED828-0903-4B7C-9F1B-5EBD0D5158BA}"/>
    <dgm:cxn modelId="{32748F2B-D19D-40CB-9785-E98FB1F01D69}" type="presOf" srcId="{61CD7629-E93A-48FF-8992-13F37627FFDB}" destId="{5D01B471-3BDD-440D-AE71-7FDC8A485B6B}" srcOrd="0" destOrd="0" presId="urn:microsoft.com/office/officeart/2008/layout/HexagonCluster"/>
    <dgm:cxn modelId="{33A3D8B7-F6A3-4D05-BB77-564C070A2A4C}" type="presOf" srcId="{73439394-E683-4AA0-A7AF-CB000764E4F0}" destId="{832BC473-6BB5-4ADC-B3A3-F666B83A9198}" srcOrd="0" destOrd="0" presId="urn:microsoft.com/office/officeart/2008/layout/HexagonCluster"/>
    <dgm:cxn modelId="{61EE3030-9E0F-4DEB-BCE1-B5AE3EAC3A4F}" type="presOf" srcId="{C37078D6-ABC8-46EC-9E30-E175E7D3A9C0}" destId="{59E2BEAA-B122-4A8A-9219-D3401CFCC176}" srcOrd="0" destOrd="0" presId="urn:microsoft.com/office/officeart/2008/layout/HexagonCluster"/>
    <dgm:cxn modelId="{89BA693B-3551-4028-BA44-BFC17EAD3675}" type="presParOf" srcId="{2CA95D4A-118D-42B0-BEE8-21BC886BAE09}" destId="{B0E470A8-D55B-4881-A1B4-26EAA9AD9B1E}" srcOrd="0" destOrd="0" presId="urn:microsoft.com/office/officeart/2008/layout/HexagonCluster"/>
    <dgm:cxn modelId="{F880E257-9078-4B3A-8EE6-083BC1AE994E}" type="presParOf" srcId="{B0E470A8-D55B-4881-A1B4-26EAA9AD9B1E}" destId="{59E2BEAA-B122-4A8A-9219-D3401CFCC176}" srcOrd="0" destOrd="0" presId="urn:microsoft.com/office/officeart/2008/layout/HexagonCluster"/>
    <dgm:cxn modelId="{E0DCD3A3-9A87-4B0B-AE9C-9317F2DCF175}" type="presParOf" srcId="{2CA95D4A-118D-42B0-BEE8-21BC886BAE09}" destId="{590E2BAF-7913-4364-A2E8-5E39D7237F94}" srcOrd="1" destOrd="0" presId="urn:microsoft.com/office/officeart/2008/layout/HexagonCluster"/>
    <dgm:cxn modelId="{9457770C-6FCC-4CD0-86C7-DFF807946414}" type="presParOf" srcId="{590E2BAF-7913-4364-A2E8-5E39D7237F94}" destId="{5C02FABF-01A4-47B5-BAAD-C84DADF2F3BD}" srcOrd="0" destOrd="0" presId="urn:microsoft.com/office/officeart/2008/layout/HexagonCluster"/>
    <dgm:cxn modelId="{7A664431-18B8-4DC2-B6E3-D0F0F907D578}" type="presParOf" srcId="{2CA95D4A-118D-42B0-BEE8-21BC886BAE09}" destId="{F4C7BDF6-B60C-42AC-AABC-1C58C517F1D0}" srcOrd="2" destOrd="0" presId="urn:microsoft.com/office/officeart/2008/layout/HexagonCluster"/>
    <dgm:cxn modelId="{2C890F1B-6FB2-41F7-AF8F-D437FA9E7DBD}" type="presParOf" srcId="{F4C7BDF6-B60C-42AC-AABC-1C58C517F1D0}" destId="{DB24A33D-7839-4AEF-B3D4-D314FA4BA5FC}" srcOrd="0" destOrd="0" presId="urn:microsoft.com/office/officeart/2008/layout/HexagonCluster"/>
    <dgm:cxn modelId="{C72AF660-8A35-4D25-8CB4-84B38DE1F4AB}" type="presParOf" srcId="{2CA95D4A-118D-42B0-BEE8-21BC886BAE09}" destId="{3AC6F905-F665-4EDA-BC34-9991F6109B23}" srcOrd="3" destOrd="0" presId="urn:microsoft.com/office/officeart/2008/layout/HexagonCluster"/>
    <dgm:cxn modelId="{284396CA-F468-4043-900E-2F5B05917BEE}" type="presParOf" srcId="{3AC6F905-F665-4EDA-BC34-9991F6109B23}" destId="{EDFE591D-976B-4D34-9302-72B2A381FADE}" srcOrd="0" destOrd="0" presId="urn:microsoft.com/office/officeart/2008/layout/HexagonCluster"/>
    <dgm:cxn modelId="{2B5B61E3-0C35-4DA7-9DA6-FE71333049D8}" type="presParOf" srcId="{2CA95D4A-118D-42B0-BEE8-21BC886BAE09}" destId="{5A4BCEC3-B33D-4817-A90A-31DB8C9910B1}" srcOrd="4" destOrd="0" presId="urn:microsoft.com/office/officeart/2008/layout/HexagonCluster"/>
    <dgm:cxn modelId="{4956AA94-BCB6-4F99-9E0D-8470A9E91033}" type="presParOf" srcId="{5A4BCEC3-B33D-4817-A90A-31DB8C9910B1}" destId="{7FCB3D4E-ABDC-4D56-BA6D-23AD83D9D6A8}" srcOrd="0" destOrd="0" presId="urn:microsoft.com/office/officeart/2008/layout/HexagonCluster"/>
    <dgm:cxn modelId="{808BD849-07A5-4BD1-9E2C-322A625590E6}" type="presParOf" srcId="{2CA95D4A-118D-42B0-BEE8-21BC886BAE09}" destId="{18ABDD38-7344-48F2-A2EC-EC26C0F5DF0B}" srcOrd="5" destOrd="0" presId="urn:microsoft.com/office/officeart/2008/layout/HexagonCluster"/>
    <dgm:cxn modelId="{5DE025A4-F485-447F-B5CF-C87FAB44DE38}" type="presParOf" srcId="{18ABDD38-7344-48F2-A2EC-EC26C0F5DF0B}" destId="{3C9BCB80-8ECA-45C3-9A91-CFFA78A98A48}" srcOrd="0" destOrd="0" presId="urn:microsoft.com/office/officeart/2008/layout/HexagonCluster"/>
    <dgm:cxn modelId="{70548845-696B-49C2-9691-DFD497B16AC1}" type="presParOf" srcId="{2CA95D4A-118D-42B0-BEE8-21BC886BAE09}" destId="{870E5174-F594-46A4-8191-3ED2EEE30F05}" srcOrd="6" destOrd="0" presId="urn:microsoft.com/office/officeart/2008/layout/HexagonCluster"/>
    <dgm:cxn modelId="{F828BC38-D0BF-4254-A1AD-CD5569AEFA27}" type="presParOf" srcId="{870E5174-F594-46A4-8191-3ED2EEE30F05}" destId="{5D01B471-3BDD-440D-AE71-7FDC8A485B6B}" srcOrd="0" destOrd="0" presId="urn:microsoft.com/office/officeart/2008/layout/HexagonCluster"/>
    <dgm:cxn modelId="{73CB9F38-8671-45DA-B75F-E16638BDDA9A}" type="presParOf" srcId="{2CA95D4A-118D-42B0-BEE8-21BC886BAE09}" destId="{3B0A30B1-8496-4539-8D6B-60391392CDCA}" srcOrd="7" destOrd="0" presId="urn:microsoft.com/office/officeart/2008/layout/HexagonCluster"/>
    <dgm:cxn modelId="{CED3B86E-AB9C-46FA-9716-E0F277B1506E}" type="presParOf" srcId="{3B0A30B1-8496-4539-8D6B-60391392CDCA}" destId="{A446FC55-1BE4-4A24-8227-4597AD29BA19}" srcOrd="0" destOrd="0" presId="urn:microsoft.com/office/officeart/2008/layout/HexagonCluster"/>
    <dgm:cxn modelId="{7828ECE3-0C0D-4FE8-9FD5-75BB3489CDA2}" type="presParOf" srcId="{2CA95D4A-118D-42B0-BEE8-21BC886BAE09}" destId="{E0622B0F-AF61-44AF-BAFA-F4A67775C2ED}" srcOrd="8" destOrd="0" presId="urn:microsoft.com/office/officeart/2008/layout/HexagonCluster"/>
    <dgm:cxn modelId="{AD01CE32-CE68-4E59-9FBC-B22D107E946E}" type="presParOf" srcId="{E0622B0F-AF61-44AF-BAFA-F4A67775C2ED}" destId="{2323A094-D1A9-4F3E-A1F0-40B45F95BACF}" srcOrd="0" destOrd="0" presId="urn:microsoft.com/office/officeart/2008/layout/HexagonCluster"/>
    <dgm:cxn modelId="{3657A732-0FCA-4F70-9527-02406271FE58}" type="presParOf" srcId="{2CA95D4A-118D-42B0-BEE8-21BC886BAE09}" destId="{524351E1-8ED5-453F-B6C9-7F0550C59A52}" srcOrd="9" destOrd="0" presId="urn:microsoft.com/office/officeart/2008/layout/HexagonCluster"/>
    <dgm:cxn modelId="{DEE4E7A5-D72B-49C9-ACA2-61FA4A046E04}" type="presParOf" srcId="{524351E1-8ED5-453F-B6C9-7F0550C59A52}" destId="{54A1316B-6C96-4832-BA80-7BBF4F048187}" srcOrd="0" destOrd="0" presId="urn:microsoft.com/office/officeart/2008/layout/HexagonCluster"/>
    <dgm:cxn modelId="{5812D8F4-FDE6-4CB9-83F4-8BB85B5D8F18}" type="presParOf" srcId="{2CA95D4A-118D-42B0-BEE8-21BC886BAE09}" destId="{04491038-EF78-49B1-BACF-C55BA5D9852A}" srcOrd="10" destOrd="0" presId="urn:microsoft.com/office/officeart/2008/layout/HexagonCluster"/>
    <dgm:cxn modelId="{8879676A-3646-4AE1-BFD3-C2D14951E492}" type="presParOf" srcId="{04491038-EF78-49B1-BACF-C55BA5D9852A}" destId="{832BC473-6BB5-4ADC-B3A3-F666B83A9198}" srcOrd="0" destOrd="0" presId="urn:microsoft.com/office/officeart/2008/layout/HexagonCluster"/>
    <dgm:cxn modelId="{E9899BBA-FDDB-45CC-89E7-4886C89C5D22}" type="presParOf" srcId="{2CA95D4A-118D-42B0-BEE8-21BC886BAE09}" destId="{0444DEF6-AC3A-4FEC-A36B-56299B030800}" srcOrd="11" destOrd="0" presId="urn:microsoft.com/office/officeart/2008/layout/HexagonCluster"/>
    <dgm:cxn modelId="{7E4E56E0-0F0A-4C77-A71E-F40D95B0A097}" type="presParOf" srcId="{0444DEF6-AC3A-4FEC-A36B-56299B030800}" destId="{1DD9C500-DEF7-4E5E-A832-A686E8CE555A}"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632BA-1C09-4BBE-A90C-B15538AE27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F19F9CB-2D22-4BDF-BBC9-3EE0F67DCA03}">
      <dgm:prSet phldrT="[Text]"/>
      <dgm:spPr/>
      <dgm:t>
        <a:bodyPr/>
        <a:lstStyle/>
        <a:p>
          <a:r>
            <a:rPr lang="en-US" dirty="0" smtClean="0"/>
            <a:t>Captain</a:t>
          </a:r>
          <a:endParaRPr lang="en-US" dirty="0"/>
        </a:p>
      </dgm:t>
    </dgm:pt>
    <dgm:pt modelId="{C98FD96C-F0E2-43A3-B67B-C97AFA7F278D}" type="parTrans" cxnId="{11D1EED2-096E-4C6D-BDBA-8653A9B6522E}">
      <dgm:prSet/>
      <dgm:spPr/>
      <dgm:t>
        <a:bodyPr/>
        <a:lstStyle/>
        <a:p>
          <a:endParaRPr lang="en-US"/>
        </a:p>
      </dgm:t>
    </dgm:pt>
    <dgm:pt modelId="{0F85E5C2-3D38-4F35-8AE0-35D9234D0B57}" type="sibTrans" cxnId="{11D1EED2-096E-4C6D-BDBA-8653A9B6522E}">
      <dgm:prSet/>
      <dgm:spPr/>
      <dgm:t>
        <a:bodyPr/>
        <a:lstStyle/>
        <a:p>
          <a:endParaRPr lang="en-US"/>
        </a:p>
      </dgm:t>
    </dgm:pt>
    <dgm:pt modelId="{4F4EFC02-3AE7-4759-9180-4E6E9E3FBC23}" type="asst">
      <dgm:prSet phldrT="[Text]"/>
      <dgm:spPr/>
      <dgm:t>
        <a:bodyPr/>
        <a:lstStyle/>
        <a:p>
          <a:r>
            <a:rPr lang="en-US" dirty="0" smtClean="0"/>
            <a:t>Vice Captain</a:t>
          </a:r>
          <a:endParaRPr lang="en-US" dirty="0"/>
        </a:p>
      </dgm:t>
    </dgm:pt>
    <dgm:pt modelId="{C31746AF-68B0-407D-B260-BB605EA11054}" type="parTrans" cxnId="{17ED454D-F34E-4BDF-8D17-E1759ED79403}">
      <dgm:prSet/>
      <dgm:spPr/>
      <dgm:t>
        <a:bodyPr/>
        <a:lstStyle/>
        <a:p>
          <a:endParaRPr lang="en-US"/>
        </a:p>
      </dgm:t>
    </dgm:pt>
    <dgm:pt modelId="{C1451049-13E4-4E58-92D3-8E17EC64ECE8}" type="sibTrans" cxnId="{17ED454D-F34E-4BDF-8D17-E1759ED79403}">
      <dgm:prSet/>
      <dgm:spPr/>
      <dgm:t>
        <a:bodyPr/>
        <a:lstStyle/>
        <a:p>
          <a:endParaRPr lang="en-US"/>
        </a:p>
      </dgm:t>
    </dgm:pt>
    <dgm:pt modelId="{66971997-CF12-43F1-ABF0-403B90BAA495}">
      <dgm:prSet phldrT="[Text]"/>
      <dgm:spPr/>
      <dgm:t>
        <a:bodyPr/>
        <a:lstStyle/>
        <a:p>
          <a:r>
            <a:rPr lang="en-US" dirty="0" smtClean="0"/>
            <a:t>Technical Head</a:t>
          </a:r>
          <a:endParaRPr lang="en-US" dirty="0"/>
        </a:p>
      </dgm:t>
    </dgm:pt>
    <dgm:pt modelId="{030023E5-10D8-4279-B36E-117F1B795699}" type="parTrans" cxnId="{A79A112F-ABBE-405B-9F03-6E009E173808}">
      <dgm:prSet/>
      <dgm:spPr/>
      <dgm:t>
        <a:bodyPr/>
        <a:lstStyle/>
        <a:p>
          <a:endParaRPr lang="en-US"/>
        </a:p>
      </dgm:t>
    </dgm:pt>
    <dgm:pt modelId="{91823484-26BA-4CEB-80DB-50583A35230E}" type="sibTrans" cxnId="{A79A112F-ABBE-405B-9F03-6E009E173808}">
      <dgm:prSet/>
      <dgm:spPr/>
      <dgm:t>
        <a:bodyPr/>
        <a:lstStyle/>
        <a:p>
          <a:endParaRPr lang="en-US"/>
        </a:p>
      </dgm:t>
    </dgm:pt>
    <dgm:pt modelId="{D6C244C9-89A1-49D2-A2DC-6E266F0BB9E3}">
      <dgm:prSet phldrT="[Text]"/>
      <dgm:spPr/>
      <dgm:t>
        <a:bodyPr/>
        <a:lstStyle/>
        <a:p>
          <a:r>
            <a:rPr lang="en-US" dirty="0" smtClean="0"/>
            <a:t>Marketing Head</a:t>
          </a:r>
          <a:endParaRPr lang="en-US" dirty="0"/>
        </a:p>
      </dgm:t>
    </dgm:pt>
    <dgm:pt modelId="{9B59C648-C076-4DFD-8FB2-1C4C82C0FD78}" type="parTrans" cxnId="{F0AEC81B-296E-4ED1-B8BA-F9ECBBD6D687}">
      <dgm:prSet/>
      <dgm:spPr/>
      <dgm:t>
        <a:bodyPr/>
        <a:lstStyle/>
        <a:p>
          <a:endParaRPr lang="en-US"/>
        </a:p>
      </dgm:t>
    </dgm:pt>
    <dgm:pt modelId="{624465A5-6EDA-4489-96CA-6E6F6AA26C7D}" type="sibTrans" cxnId="{F0AEC81B-296E-4ED1-B8BA-F9ECBBD6D687}">
      <dgm:prSet/>
      <dgm:spPr/>
      <dgm:t>
        <a:bodyPr/>
        <a:lstStyle/>
        <a:p>
          <a:endParaRPr lang="en-US"/>
        </a:p>
      </dgm:t>
    </dgm:pt>
    <dgm:pt modelId="{C88DE76D-F5FD-4F22-A3F5-A7B35C61653D}">
      <dgm:prSet phldrT="[Text]"/>
      <dgm:spPr/>
      <dgm:t>
        <a:bodyPr/>
        <a:lstStyle/>
        <a:p>
          <a:r>
            <a:rPr lang="en-US" dirty="0" smtClean="0"/>
            <a:t>Electric Head</a:t>
          </a:r>
          <a:endParaRPr lang="en-US" dirty="0"/>
        </a:p>
      </dgm:t>
    </dgm:pt>
    <dgm:pt modelId="{A057CFEF-A710-42F2-80F3-8388FCDA4212}" type="parTrans" cxnId="{4D47DD0A-0098-4FD7-8355-BA344341757F}">
      <dgm:prSet/>
      <dgm:spPr/>
      <dgm:t>
        <a:bodyPr/>
        <a:lstStyle/>
        <a:p>
          <a:endParaRPr lang="en-US"/>
        </a:p>
      </dgm:t>
    </dgm:pt>
    <dgm:pt modelId="{1D88DD22-D9E7-40F7-B94C-C7BF89F8BBE4}" type="sibTrans" cxnId="{4D47DD0A-0098-4FD7-8355-BA344341757F}">
      <dgm:prSet/>
      <dgm:spPr/>
      <dgm:t>
        <a:bodyPr/>
        <a:lstStyle/>
        <a:p>
          <a:endParaRPr lang="en-US"/>
        </a:p>
      </dgm:t>
    </dgm:pt>
    <dgm:pt modelId="{6D1BA99C-54E1-41B8-B7F7-C56A8B17B67C}" type="pres">
      <dgm:prSet presAssocID="{131632BA-1C09-4BBE-A90C-B15538AE278B}" presName="hierChild1" presStyleCnt="0">
        <dgm:presLayoutVars>
          <dgm:orgChart val="1"/>
          <dgm:chPref val="1"/>
          <dgm:dir/>
          <dgm:animOne val="branch"/>
          <dgm:animLvl val="lvl"/>
          <dgm:resizeHandles/>
        </dgm:presLayoutVars>
      </dgm:prSet>
      <dgm:spPr/>
      <dgm:t>
        <a:bodyPr/>
        <a:lstStyle/>
        <a:p>
          <a:endParaRPr lang="en-US"/>
        </a:p>
      </dgm:t>
    </dgm:pt>
    <dgm:pt modelId="{4E6FC0AE-4A6C-4844-AB20-2F98F44CEE35}" type="pres">
      <dgm:prSet presAssocID="{BF19F9CB-2D22-4BDF-BBC9-3EE0F67DCA03}" presName="hierRoot1" presStyleCnt="0">
        <dgm:presLayoutVars>
          <dgm:hierBranch val="init"/>
        </dgm:presLayoutVars>
      </dgm:prSet>
      <dgm:spPr/>
    </dgm:pt>
    <dgm:pt modelId="{E0E6BF9E-2F86-4139-B629-790CEF24677C}" type="pres">
      <dgm:prSet presAssocID="{BF19F9CB-2D22-4BDF-BBC9-3EE0F67DCA03}" presName="rootComposite1" presStyleCnt="0"/>
      <dgm:spPr/>
    </dgm:pt>
    <dgm:pt modelId="{2C52F530-6420-4E3E-963F-1B88390596C1}" type="pres">
      <dgm:prSet presAssocID="{BF19F9CB-2D22-4BDF-BBC9-3EE0F67DCA03}" presName="rootText1" presStyleLbl="node0" presStyleIdx="0" presStyleCnt="1" custLinFactNeighborX="593" custLinFactNeighborY="-1185">
        <dgm:presLayoutVars>
          <dgm:chPref val="3"/>
        </dgm:presLayoutVars>
      </dgm:prSet>
      <dgm:spPr/>
      <dgm:t>
        <a:bodyPr/>
        <a:lstStyle/>
        <a:p>
          <a:endParaRPr lang="en-US"/>
        </a:p>
      </dgm:t>
    </dgm:pt>
    <dgm:pt modelId="{BB96EC50-C08C-406E-B8B0-98E4F3D23A47}" type="pres">
      <dgm:prSet presAssocID="{BF19F9CB-2D22-4BDF-BBC9-3EE0F67DCA03}" presName="rootConnector1" presStyleLbl="node1" presStyleIdx="0" presStyleCnt="0"/>
      <dgm:spPr/>
      <dgm:t>
        <a:bodyPr/>
        <a:lstStyle/>
        <a:p>
          <a:endParaRPr lang="en-US"/>
        </a:p>
      </dgm:t>
    </dgm:pt>
    <dgm:pt modelId="{F2727DBA-4938-4540-8887-07DB160EAFE7}" type="pres">
      <dgm:prSet presAssocID="{BF19F9CB-2D22-4BDF-BBC9-3EE0F67DCA03}" presName="hierChild2" presStyleCnt="0"/>
      <dgm:spPr/>
    </dgm:pt>
    <dgm:pt modelId="{22F3C10D-19F0-4350-8AB2-54E0863C5213}" type="pres">
      <dgm:prSet presAssocID="{030023E5-10D8-4279-B36E-117F1B795699}" presName="Name37" presStyleLbl="parChTrans1D2" presStyleIdx="0" presStyleCnt="4"/>
      <dgm:spPr/>
      <dgm:t>
        <a:bodyPr/>
        <a:lstStyle/>
        <a:p>
          <a:endParaRPr lang="en-US"/>
        </a:p>
      </dgm:t>
    </dgm:pt>
    <dgm:pt modelId="{FAF99626-B2B0-43AB-AE81-5021E633B9F1}" type="pres">
      <dgm:prSet presAssocID="{66971997-CF12-43F1-ABF0-403B90BAA495}" presName="hierRoot2" presStyleCnt="0">
        <dgm:presLayoutVars>
          <dgm:hierBranch val="init"/>
        </dgm:presLayoutVars>
      </dgm:prSet>
      <dgm:spPr/>
    </dgm:pt>
    <dgm:pt modelId="{85E977E0-466F-4AD3-A658-AF7C5292326C}" type="pres">
      <dgm:prSet presAssocID="{66971997-CF12-43F1-ABF0-403B90BAA495}" presName="rootComposite" presStyleCnt="0"/>
      <dgm:spPr/>
    </dgm:pt>
    <dgm:pt modelId="{FA116879-59E6-45F1-82B7-AA6B47A66AFD}" type="pres">
      <dgm:prSet presAssocID="{66971997-CF12-43F1-ABF0-403B90BAA495}" presName="rootText" presStyleLbl="node2" presStyleIdx="0" presStyleCnt="3">
        <dgm:presLayoutVars>
          <dgm:chPref val="3"/>
        </dgm:presLayoutVars>
      </dgm:prSet>
      <dgm:spPr/>
      <dgm:t>
        <a:bodyPr/>
        <a:lstStyle/>
        <a:p>
          <a:endParaRPr lang="en-US"/>
        </a:p>
      </dgm:t>
    </dgm:pt>
    <dgm:pt modelId="{254A160D-2EBB-48DC-91A2-1343A81821B3}" type="pres">
      <dgm:prSet presAssocID="{66971997-CF12-43F1-ABF0-403B90BAA495}" presName="rootConnector" presStyleLbl="node2" presStyleIdx="0" presStyleCnt="3"/>
      <dgm:spPr/>
      <dgm:t>
        <a:bodyPr/>
        <a:lstStyle/>
        <a:p>
          <a:endParaRPr lang="en-US"/>
        </a:p>
      </dgm:t>
    </dgm:pt>
    <dgm:pt modelId="{3986D07C-DD8F-4E10-886F-32BBEEEC29D8}" type="pres">
      <dgm:prSet presAssocID="{66971997-CF12-43F1-ABF0-403B90BAA495}" presName="hierChild4" presStyleCnt="0"/>
      <dgm:spPr/>
    </dgm:pt>
    <dgm:pt modelId="{5F373618-8E71-40B1-9A3A-86202296B1DD}" type="pres">
      <dgm:prSet presAssocID="{66971997-CF12-43F1-ABF0-403B90BAA495}" presName="hierChild5" presStyleCnt="0"/>
      <dgm:spPr/>
    </dgm:pt>
    <dgm:pt modelId="{C556A0BE-79EE-48F4-8D2D-0100738E0061}" type="pres">
      <dgm:prSet presAssocID="{9B59C648-C076-4DFD-8FB2-1C4C82C0FD78}" presName="Name37" presStyleLbl="parChTrans1D2" presStyleIdx="1" presStyleCnt="4"/>
      <dgm:spPr/>
      <dgm:t>
        <a:bodyPr/>
        <a:lstStyle/>
        <a:p>
          <a:endParaRPr lang="en-US"/>
        </a:p>
      </dgm:t>
    </dgm:pt>
    <dgm:pt modelId="{61C574BD-FEA8-4DCE-9BAC-10ACFBA8D973}" type="pres">
      <dgm:prSet presAssocID="{D6C244C9-89A1-49D2-A2DC-6E266F0BB9E3}" presName="hierRoot2" presStyleCnt="0">
        <dgm:presLayoutVars>
          <dgm:hierBranch val="init"/>
        </dgm:presLayoutVars>
      </dgm:prSet>
      <dgm:spPr/>
    </dgm:pt>
    <dgm:pt modelId="{7075CB65-F6B9-4CC3-880F-FE27059D7BC0}" type="pres">
      <dgm:prSet presAssocID="{D6C244C9-89A1-49D2-A2DC-6E266F0BB9E3}" presName="rootComposite" presStyleCnt="0"/>
      <dgm:spPr/>
    </dgm:pt>
    <dgm:pt modelId="{2B6F37E8-BB80-432F-8762-C51AB998CAF4}" type="pres">
      <dgm:prSet presAssocID="{D6C244C9-89A1-49D2-A2DC-6E266F0BB9E3}" presName="rootText" presStyleLbl="node2" presStyleIdx="1" presStyleCnt="3">
        <dgm:presLayoutVars>
          <dgm:chPref val="3"/>
        </dgm:presLayoutVars>
      </dgm:prSet>
      <dgm:spPr/>
      <dgm:t>
        <a:bodyPr/>
        <a:lstStyle/>
        <a:p>
          <a:endParaRPr lang="en-US"/>
        </a:p>
      </dgm:t>
    </dgm:pt>
    <dgm:pt modelId="{38BF572F-3162-4184-9D65-95CD3DB3D82D}" type="pres">
      <dgm:prSet presAssocID="{D6C244C9-89A1-49D2-A2DC-6E266F0BB9E3}" presName="rootConnector" presStyleLbl="node2" presStyleIdx="1" presStyleCnt="3"/>
      <dgm:spPr/>
      <dgm:t>
        <a:bodyPr/>
        <a:lstStyle/>
        <a:p>
          <a:endParaRPr lang="en-US"/>
        </a:p>
      </dgm:t>
    </dgm:pt>
    <dgm:pt modelId="{85A8D3E6-5910-4F16-A498-5DAFE5F213A9}" type="pres">
      <dgm:prSet presAssocID="{D6C244C9-89A1-49D2-A2DC-6E266F0BB9E3}" presName="hierChild4" presStyleCnt="0"/>
      <dgm:spPr/>
    </dgm:pt>
    <dgm:pt modelId="{D4077041-E070-44A0-A8A2-DAE38D98ACB1}" type="pres">
      <dgm:prSet presAssocID="{D6C244C9-89A1-49D2-A2DC-6E266F0BB9E3}" presName="hierChild5" presStyleCnt="0"/>
      <dgm:spPr/>
    </dgm:pt>
    <dgm:pt modelId="{88A7C922-1F03-4FBD-8584-411BFE03F7EA}" type="pres">
      <dgm:prSet presAssocID="{A057CFEF-A710-42F2-80F3-8388FCDA4212}" presName="Name37" presStyleLbl="parChTrans1D2" presStyleIdx="2" presStyleCnt="4"/>
      <dgm:spPr/>
      <dgm:t>
        <a:bodyPr/>
        <a:lstStyle/>
        <a:p>
          <a:endParaRPr lang="en-US"/>
        </a:p>
      </dgm:t>
    </dgm:pt>
    <dgm:pt modelId="{EAD994CC-883F-4B22-86C0-9A3D31D86E22}" type="pres">
      <dgm:prSet presAssocID="{C88DE76D-F5FD-4F22-A3F5-A7B35C61653D}" presName="hierRoot2" presStyleCnt="0">
        <dgm:presLayoutVars>
          <dgm:hierBranch val="init"/>
        </dgm:presLayoutVars>
      </dgm:prSet>
      <dgm:spPr/>
    </dgm:pt>
    <dgm:pt modelId="{7B3D1F15-0281-4EB6-A7CA-22FA64B0A8A9}" type="pres">
      <dgm:prSet presAssocID="{C88DE76D-F5FD-4F22-A3F5-A7B35C61653D}" presName="rootComposite" presStyleCnt="0"/>
      <dgm:spPr/>
    </dgm:pt>
    <dgm:pt modelId="{F3627782-E253-402E-95FA-7CFADBE715D5}" type="pres">
      <dgm:prSet presAssocID="{C88DE76D-F5FD-4F22-A3F5-A7B35C61653D}" presName="rootText" presStyleLbl="node2" presStyleIdx="2" presStyleCnt="3">
        <dgm:presLayoutVars>
          <dgm:chPref val="3"/>
        </dgm:presLayoutVars>
      </dgm:prSet>
      <dgm:spPr/>
      <dgm:t>
        <a:bodyPr/>
        <a:lstStyle/>
        <a:p>
          <a:endParaRPr lang="en-US"/>
        </a:p>
      </dgm:t>
    </dgm:pt>
    <dgm:pt modelId="{0D481030-4CBD-4BB6-B75E-F6A3DB4E508F}" type="pres">
      <dgm:prSet presAssocID="{C88DE76D-F5FD-4F22-A3F5-A7B35C61653D}" presName="rootConnector" presStyleLbl="node2" presStyleIdx="2" presStyleCnt="3"/>
      <dgm:spPr/>
      <dgm:t>
        <a:bodyPr/>
        <a:lstStyle/>
        <a:p>
          <a:endParaRPr lang="en-US"/>
        </a:p>
      </dgm:t>
    </dgm:pt>
    <dgm:pt modelId="{C6B2869A-E6EA-461A-8D7C-CC4FDC5B5045}" type="pres">
      <dgm:prSet presAssocID="{C88DE76D-F5FD-4F22-A3F5-A7B35C61653D}" presName="hierChild4" presStyleCnt="0"/>
      <dgm:spPr/>
    </dgm:pt>
    <dgm:pt modelId="{186E03D8-F6B8-44E4-BA88-ABFFA2774952}" type="pres">
      <dgm:prSet presAssocID="{C88DE76D-F5FD-4F22-A3F5-A7B35C61653D}" presName="hierChild5" presStyleCnt="0"/>
      <dgm:spPr/>
    </dgm:pt>
    <dgm:pt modelId="{1446A240-8BF5-4FA2-89FD-7234E61CF9FA}" type="pres">
      <dgm:prSet presAssocID="{BF19F9CB-2D22-4BDF-BBC9-3EE0F67DCA03}" presName="hierChild3" presStyleCnt="0"/>
      <dgm:spPr/>
    </dgm:pt>
    <dgm:pt modelId="{FA7A636C-9B2A-4B3F-B21C-C6C30CC3D61E}" type="pres">
      <dgm:prSet presAssocID="{C31746AF-68B0-407D-B260-BB605EA11054}" presName="Name111" presStyleLbl="parChTrans1D2" presStyleIdx="3" presStyleCnt="4"/>
      <dgm:spPr/>
      <dgm:t>
        <a:bodyPr/>
        <a:lstStyle/>
        <a:p>
          <a:endParaRPr lang="en-US"/>
        </a:p>
      </dgm:t>
    </dgm:pt>
    <dgm:pt modelId="{336333F2-55B8-4714-A62E-9AFD9FD05CF0}" type="pres">
      <dgm:prSet presAssocID="{4F4EFC02-3AE7-4759-9180-4E6E9E3FBC23}" presName="hierRoot3" presStyleCnt="0">
        <dgm:presLayoutVars>
          <dgm:hierBranch val="init"/>
        </dgm:presLayoutVars>
      </dgm:prSet>
      <dgm:spPr/>
    </dgm:pt>
    <dgm:pt modelId="{F5D4DF45-8B5E-4FA0-A29A-32127D0350C1}" type="pres">
      <dgm:prSet presAssocID="{4F4EFC02-3AE7-4759-9180-4E6E9E3FBC23}" presName="rootComposite3" presStyleCnt="0"/>
      <dgm:spPr/>
    </dgm:pt>
    <dgm:pt modelId="{147F8BCC-74F0-444C-8DCB-4B352D729567}" type="pres">
      <dgm:prSet presAssocID="{4F4EFC02-3AE7-4759-9180-4E6E9E3FBC23}" presName="rootText3" presStyleLbl="asst1" presStyleIdx="0" presStyleCnt="1">
        <dgm:presLayoutVars>
          <dgm:chPref val="3"/>
        </dgm:presLayoutVars>
      </dgm:prSet>
      <dgm:spPr/>
      <dgm:t>
        <a:bodyPr/>
        <a:lstStyle/>
        <a:p>
          <a:endParaRPr lang="en-US"/>
        </a:p>
      </dgm:t>
    </dgm:pt>
    <dgm:pt modelId="{8DEE477D-1023-4B8C-ADE3-EDBC6AFB0148}" type="pres">
      <dgm:prSet presAssocID="{4F4EFC02-3AE7-4759-9180-4E6E9E3FBC23}" presName="rootConnector3" presStyleLbl="asst1" presStyleIdx="0" presStyleCnt="1"/>
      <dgm:spPr/>
      <dgm:t>
        <a:bodyPr/>
        <a:lstStyle/>
        <a:p>
          <a:endParaRPr lang="en-US"/>
        </a:p>
      </dgm:t>
    </dgm:pt>
    <dgm:pt modelId="{5CBF4402-6420-4A47-90F6-D264CFC43F21}" type="pres">
      <dgm:prSet presAssocID="{4F4EFC02-3AE7-4759-9180-4E6E9E3FBC23}" presName="hierChild6" presStyleCnt="0"/>
      <dgm:spPr/>
    </dgm:pt>
    <dgm:pt modelId="{45E6BF82-4DFF-43A3-B258-8D1F4F9C4115}" type="pres">
      <dgm:prSet presAssocID="{4F4EFC02-3AE7-4759-9180-4E6E9E3FBC23}" presName="hierChild7" presStyleCnt="0"/>
      <dgm:spPr/>
    </dgm:pt>
  </dgm:ptLst>
  <dgm:cxnLst>
    <dgm:cxn modelId="{94158E56-4123-4577-8E49-23FF4574DA6C}" type="presOf" srcId="{D6C244C9-89A1-49D2-A2DC-6E266F0BB9E3}" destId="{2B6F37E8-BB80-432F-8762-C51AB998CAF4}" srcOrd="0" destOrd="0" presId="urn:microsoft.com/office/officeart/2005/8/layout/orgChart1"/>
    <dgm:cxn modelId="{9828A631-D358-429B-A4CF-E85026C8B8D5}" type="presOf" srcId="{BF19F9CB-2D22-4BDF-BBC9-3EE0F67DCA03}" destId="{BB96EC50-C08C-406E-B8B0-98E4F3D23A47}" srcOrd="1" destOrd="0" presId="urn:microsoft.com/office/officeart/2005/8/layout/orgChart1"/>
    <dgm:cxn modelId="{59BAFF0C-4393-46CD-BE2E-58B41A716F0D}" type="presOf" srcId="{BF19F9CB-2D22-4BDF-BBC9-3EE0F67DCA03}" destId="{2C52F530-6420-4E3E-963F-1B88390596C1}" srcOrd="0" destOrd="0" presId="urn:microsoft.com/office/officeart/2005/8/layout/orgChart1"/>
    <dgm:cxn modelId="{2A831414-ED7C-42FE-84CF-F54AE10C66CB}" type="presOf" srcId="{4F4EFC02-3AE7-4759-9180-4E6E9E3FBC23}" destId="{8DEE477D-1023-4B8C-ADE3-EDBC6AFB0148}" srcOrd="1" destOrd="0" presId="urn:microsoft.com/office/officeart/2005/8/layout/orgChart1"/>
    <dgm:cxn modelId="{5D303B2B-2923-45DC-8F8B-886F7FFF4E66}" type="presOf" srcId="{4F4EFC02-3AE7-4759-9180-4E6E9E3FBC23}" destId="{147F8BCC-74F0-444C-8DCB-4B352D729567}" srcOrd="0" destOrd="0" presId="urn:microsoft.com/office/officeart/2005/8/layout/orgChart1"/>
    <dgm:cxn modelId="{7614F609-8335-48DF-9444-E77EB0BCB7FF}" type="presOf" srcId="{C31746AF-68B0-407D-B260-BB605EA11054}" destId="{FA7A636C-9B2A-4B3F-B21C-C6C30CC3D61E}" srcOrd="0" destOrd="0" presId="urn:microsoft.com/office/officeart/2005/8/layout/orgChart1"/>
    <dgm:cxn modelId="{9BD8E1AA-DBD1-4255-8F61-2BD5311A13DD}" type="presOf" srcId="{C88DE76D-F5FD-4F22-A3F5-A7B35C61653D}" destId="{F3627782-E253-402E-95FA-7CFADBE715D5}" srcOrd="0" destOrd="0" presId="urn:microsoft.com/office/officeart/2005/8/layout/orgChart1"/>
    <dgm:cxn modelId="{DDEA5D78-3F25-49AC-8E68-EA573AF7F313}" type="presOf" srcId="{C88DE76D-F5FD-4F22-A3F5-A7B35C61653D}" destId="{0D481030-4CBD-4BB6-B75E-F6A3DB4E508F}" srcOrd="1" destOrd="0" presId="urn:microsoft.com/office/officeart/2005/8/layout/orgChart1"/>
    <dgm:cxn modelId="{2BFA8B72-3D2A-4B99-B5AB-C209F491211C}" type="presOf" srcId="{66971997-CF12-43F1-ABF0-403B90BAA495}" destId="{254A160D-2EBB-48DC-91A2-1343A81821B3}" srcOrd="1" destOrd="0" presId="urn:microsoft.com/office/officeart/2005/8/layout/orgChart1"/>
    <dgm:cxn modelId="{5B008A2C-0E53-4A65-954F-1475D1426CBC}" type="presOf" srcId="{131632BA-1C09-4BBE-A90C-B15538AE278B}" destId="{6D1BA99C-54E1-41B8-B7F7-C56A8B17B67C}" srcOrd="0" destOrd="0" presId="urn:microsoft.com/office/officeart/2005/8/layout/orgChart1"/>
    <dgm:cxn modelId="{E1BACFFD-42D6-46CB-A083-AA45DCD7BCEF}" type="presOf" srcId="{030023E5-10D8-4279-B36E-117F1B795699}" destId="{22F3C10D-19F0-4350-8AB2-54E0863C5213}" srcOrd="0" destOrd="0" presId="urn:microsoft.com/office/officeart/2005/8/layout/orgChart1"/>
    <dgm:cxn modelId="{3F0BF36E-E159-4665-BC32-6E620E17147E}" type="presOf" srcId="{9B59C648-C076-4DFD-8FB2-1C4C82C0FD78}" destId="{C556A0BE-79EE-48F4-8D2D-0100738E0061}" srcOrd="0" destOrd="0" presId="urn:microsoft.com/office/officeart/2005/8/layout/orgChart1"/>
    <dgm:cxn modelId="{17ED454D-F34E-4BDF-8D17-E1759ED79403}" srcId="{BF19F9CB-2D22-4BDF-BBC9-3EE0F67DCA03}" destId="{4F4EFC02-3AE7-4759-9180-4E6E9E3FBC23}" srcOrd="0" destOrd="0" parTransId="{C31746AF-68B0-407D-B260-BB605EA11054}" sibTransId="{C1451049-13E4-4E58-92D3-8E17EC64ECE8}"/>
    <dgm:cxn modelId="{11D1EED2-096E-4C6D-BDBA-8653A9B6522E}" srcId="{131632BA-1C09-4BBE-A90C-B15538AE278B}" destId="{BF19F9CB-2D22-4BDF-BBC9-3EE0F67DCA03}" srcOrd="0" destOrd="0" parTransId="{C98FD96C-F0E2-43A3-B67B-C97AFA7F278D}" sibTransId="{0F85E5C2-3D38-4F35-8AE0-35D9234D0B57}"/>
    <dgm:cxn modelId="{11B3421E-87CB-4867-BB9F-F9AF07FC712B}" type="presOf" srcId="{D6C244C9-89A1-49D2-A2DC-6E266F0BB9E3}" destId="{38BF572F-3162-4184-9D65-95CD3DB3D82D}" srcOrd="1" destOrd="0" presId="urn:microsoft.com/office/officeart/2005/8/layout/orgChart1"/>
    <dgm:cxn modelId="{AF372BB3-1824-4252-8B12-E7957ABA3575}" type="presOf" srcId="{66971997-CF12-43F1-ABF0-403B90BAA495}" destId="{FA116879-59E6-45F1-82B7-AA6B47A66AFD}" srcOrd="0" destOrd="0" presId="urn:microsoft.com/office/officeart/2005/8/layout/orgChart1"/>
    <dgm:cxn modelId="{A79A112F-ABBE-405B-9F03-6E009E173808}" srcId="{BF19F9CB-2D22-4BDF-BBC9-3EE0F67DCA03}" destId="{66971997-CF12-43F1-ABF0-403B90BAA495}" srcOrd="1" destOrd="0" parTransId="{030023E5-10D8-4279-B36E-117F1B795699}" sibTransId="{91823484-26BA-4CEB-80DB-50583A35230E}"/>
    <dgm:cxn modelId="{4D47DD0A-0098-4FD7-8355-BA344341757F}" srcId="{BF19F9CB-2D22-4BDF-BBC9-3EE0F67DCA03}" destId="{C88DE76D-F5FD-4F22-A3F5-A7B35C61653D}" srcOrd="3" destOrd="0" parTransId="{A057CFEF-A710-42F2-80F3-8388FCDA4212}" sibTransId="{1D88DD22-D9E7-40F7-B94C-C7BF89F8BBE4}"/>
    <dgm:cxn modelId="{F0AEC81B-296E-4ED1-B8BA-F9ECBBD6D687}" srcId="{BF19F9CB-2D22-4BDF-BBC9-3EE0F67DCA03}" destId="{D6C244C9-89A1-49D2-A2DC-6E266F0BB9E3}" srcOrd="2" destOrd="0" parTransId="{9B59C648-C076-4DFD-8FB2-1C4C82C0FD78}" sibTransId="{624465A5-6EDA-4489-96CA-6E6F6AA26C7D}"/>
    <dgm:cxn modelId="{F257B7C4-D81D-4EB1-9762-9409D2589237}" type="presOf" srcId="{A057CFEF-A710-42F2-80F3-8388FCDA4212}" destId="{88A7C922-1F03-4FBD-8584-411BFE03F7EA}" srcOrd="0" destOrd="0" presId="urn:microsoft.com/office/officeart/2005/8/layout/orgChart1"/>
    <dgm:cxn modelId="{349AE2BA-DDD5-47B8-A09E-2A2806F343B6}" type="presParOf" srcId="{6D1BA99C-54E1-41B8-B7F7-C56A8B17B67C}" destId="{4E6FC0AE-4A6C-4844-AB20-2F98F44CEE35}" srcOrd="0" destOrd="0" presId="urn:microsoft.com/office/officeart/2005/8/layout/orgChart1"/>
    <dgm:cxn modelId="{8A7DB01E-6A14-4F00-8445-90EBD3BA40E9}" type="presParOf" srcId="{4E6FC0AE-4A6C-4844-AB20-2F98F44CEE35}" destId="{E0E6BF9E-2F86-4139-B629-790CEF24677C}" srcOrd="0" destOrd="0" presId="urn:microsoft.com/office/officeart/2005/8/layout/orgChart1"/>
    <dgm:cxn modelId="{DF386706-6F95-4F1C-B4C7-C2D79C6B7AAD}" type="presParOf" srcId="{E0E6BF9E-2F86-4139-B629-790CEF24677C}" destId="{2C52F530-6420-4E3E-963F-1B88390596C1}" srcOrd="0" destOrd="0" presId="urn:microsoft.com/office/officeart/2005/8/layout/orgChart1"/>
    <dgm:cxn modelId="{6D5A384C-34D2-4D41-818A-B6E35F3246B9}" type="presParOf" srcId="{E0E6BF9E-2F86-4139-B629-790CEF24677C}" destId="{BB96EC50-C08C-406E-B8B0-98E4F3D23A47}" srcOrd="1" destOrd="0" presId="urn:microsoft.com/office/officeart/2005/8/layout/orgChart1"/>
    <dgm:cxn modelId="{0A2BF145-EE1C-4047-9D7B-6D80EAF7CC85}" type="presParOf" srcId="{4E6FC0AE-4A6C-4844-AB20-2F98F44CEE35}" destId="{F2727DBA-4938-4540-8887-07DB160EAFE7}" srcOrd="1" destOrd="0" presId="urn:microsoft.com/office/officeart/2005/8/layout/orgChart1"/>
    <dgm:cxn modelId="{6E064ABC-899D-42E3-B47A-D5E202EEBEE0}" type="presParOf" srcId="{F2727DBA-4938-4540-8887-07DB160EAFE7}" destId="{22F3C10D-19F0-4350-8AB2-54E0863C5213}" srcOrd="0" destOrd="0" presId="urn:microsoft.com/office/officeart/2005/8/layout/orgChart1"/>
    <dgm:cxn modelId="{A32ACF6A-C980-4D3E-8B7F-EA26D29E8E5D}" type="presParOf" srcId="{F2727DBA-4938-4540-8887-07DB160EAFE7}" destId="{FAF99626-B2B0-43AB-AE81-5021E633B9F1}" srcOrd="1" destOrd="0" presId="urn:microsoft.com/office/officeart/2005/8/layout/orgChart1"/>
    <dgm:cxn modelId="{629B9954-2234-4C5F-B6C7-B533A120D745}" type="presParOf" srcId="{FAF99626-B2B0-43AB-AE81-5021E633B9F1}" destId="{85E977E0-466F-4AD3-A658-AF7C5292326C}" srcOrd="0" destOrd="0" presId="urn:microsoft.com/office/officeart/2005/8/layout/orgChart1"/>
    <dgm:cxn modelId="{6BE2B4A7-7B3D-4E01-A949-4F82FD5090BB}" type="presParOf" srcId="{85E977E0-466F-4AD3-A658-AF7C5292326C}" destId="{FA116879-59E6-45F1-82B7-AA6B47A66AFD}" srcOrd="0" destOrd="0" presId="urn:microsoft.com/office/officeart/2005/8/layout/orgChart1"/>
    <dgm:cxn modelId="{2DB95610-91E0-48BC-9456-944B0B38C1C4}" type="presParOf" srcId="{85E977E0-466F-4AD3-A658-AF7C5292326C}" destId="{254A160D-2EBB-48DC-91A2-1343A81821B3}" srcOrd="1" destOrd="0" presId="urn:microsoft.com/office/officeart/2005/8/layout/orgChart1"/>
    <dgm:cxn modelId="{FC60CDBE-CF90-4F37-B432-B195BC526EAB}" type="presParOf" srcId="{FAF99626-B2B0-43AB-AE81-5021E633B9F1}" destId="{3986D07C-DD8F-4E10-886F-32BBEEEC29D8}" srcOrd="1" destOrd="0" presId="urn:microsoft.com/office/officeart/2005/8/layout/orgChart1"/>
    <dgm:cxn modelId="{7A7CE48D-658F-449A-8E08-1818404B0FB1}" type="presParOf" srcId="{FAF99626-B2B0-43AB-AE81-5021E633B9F1}" destId="{5F373618-8E71-40B1-9A3A-86202296B1DD}" srcOrd="2" destOrd="0" presId="urn:microsoft.com/office/officeart/2005/8/layout/orgChart1"/>
    <dgm:cxn modelId="{B5FB658F-3EDD-4FCA-BDA0-B106A199FB68}" type="presParOf" srcId="{F2727DBA-4938-4540-8887-07DB160EAFE7}" destId="{C556A0BE-79EE-48F4-8D2D-0100738E0061}" srcOrd="2" destOrd="0" presId="urn:microsoft.com/office/officeart/2005/8/layout/orgChart1"/>
    <dgm:cxn modelId="{8E4B6EFB-21BA-41A0-86D8-694551057350}" type="presParOf" srcId="{F2727DBA-4938-4540-8887-07DB160EAFE7}" destId="{61C574BD-FEA8-4DCE-9BAC-10ACFBA8D973}" srcOrd="3" destOrd="0" presId="urn:microsoft.com/office/officeart/2005/8/layout/orgChart1"/>
    <dgm:cxn modelId="{A32092B7-4028-45C6-8406-6816D377C675}" type="presParOf" srcId="{61C574BD-FEA8-4DCE-9BAC-10ACFBA8D973}" destId="{7075CB65-F6B9-4CC3-880F-FE27059D7BC0}" srcOrd="0" destOrd="0" presId="urn:microsoft.com/office/officeart/2005/8/layout/orgChart1"/>
    <dgm:cxn modelId="{2755814A-5FC5-4612-9885-F5F0FA623FC1}" type="presParOf" srcId="{7075CB65-F6B9-4CC3-880F-FE27059D7BC0}" destId="{2B6F37E8-BB80-432F-8762-C51AB998CAF4}" srcOrd="0" destOrd="0" presId="urn:microsoft.com/office/officeart/2005/8/layout/orgChart1"/>
    <dgm:cxn modelId="{DF646CB6-2994-4BCE-A725-72A0F446ED1D}" type="presParOf" srcId="{7075CB65-F6B9-4CC3-880F-FE27059D7BC0}" destId="{38BF572F-3162-4184-9D65-95CD3DB3D82D}" srcOrd="1" destOrd="0" presId="urn:microsoft.com/office/officeart/2005/8/layout/orgChart1"/>
    <dgm:cxn modelId="{41A44046-62D5-413A-8151-CD6578EB0FB8}" type="presParOf" srcId="{61C574BD-FEA8-4DCE-9BAC-10ACFBA8D973}" destId="{85A8D3E6-5910-4F16-A498-5DAFE5F213A9}" srcOrd="1" destOrd="0" presId="urn:microsoft.com/office/officeart/2005/8/layout/orgChart1"/>
    <dgm:cxn modelId="{C7D575DF-E90D-4C1B-9805-5CBE46885AD8}" type="presParOf" srcId="{61C574BD-FEA8-4DCE-9BAC-10ACFBA8D973}" destId="{D4077041-E070-44A0-A8A2-DAE38D98ACB1}" srcOrd="2" destOrd="0" presId="urn:microsoft.com/office/officeart/2005/8/layout/orgChart1"/>
    <dgm:cxn modelId="{53D9919D-9A31-46CA-8801-1DA306DD00C0}" type="presParOf" srcId="{F2727DBA-4938-4540-8887-07DB160EAFE7}" destId="{88A7C922-1F03-4FBD-8584-411BFE03F7EA}" srcOrd="4" destOrd="0" presId="urn:microsoft.com/office/officeart/2005/8/layout/orgChart1"/>
    <dgm:cxn modelId="{2A786068-0314-4F2B-96D3-6FA7C1687200}" type="presParOf" srcId="{F2727DBA-4938-4540-8887-07DB160EAFE7}" destId="{EAD994CC-883F-4B22-86C0-9A3D31D86E22}" srcOrd="5" destOrd="0" presId="urn:microsoft.com/office/officeart/2005/8/layout/orgChart1"/>
    <dgm:cxn modelId="{30FC6420-707A-4F0E-811C-4DBA6E02F8C0}" type="presParOf" srcId="{EAD994CC-883F-4B22-86C0-9A3D31D86E22}" destId="{7B3D1F15-0281-4EB6-A7CA-22FA64B0A8A9}" srcOrd="0" destOrd="0" presId="urn:microsoft.com/office/officeart/2005/8/layout/orgChart1"/>
    <dgm:cxn modelId="{77D34DA0-9368-401B-9AE8-43FE9CDE7C25}" type="presParOf" srcId="{7B3D1F15-0281-4EB6-A7CA-22FA64B0A8A9}" destId="{F3627782-E253-402E-95FA-7CFADBE715D5}" srcOrd="0" destOrd="0" presId="urn:microsoft.com/office/officeart/2005/8/layout/orgChart1"/>
    <dgm:cxn modelId="{A747DE75-81FD-49AE-93D5-40D0A0D379AC}" type="presParOf" srcId="{7B3D1F15-0281-4EB6-A7CA-22FA64B0A8A9}" destId="{0D481030-4CBD-4BB6-B75E-F6A3DB4E508F}" srcOrd="1" destOrd="0" presId="urn:microsoft.com/office/officeart/2005/8/layout/orgChart1"/>
    <dgm:cxn modelId="{2E662CE6-A08E-4C93-B057-97BB3063D79F}" type="presParOf" srcId="{EAD994CC-883F-4B22-86C0-9A3D31D86E22}" destId="{C6B2869A-E6EA-461A-8D7C-CC4FDC5B5045}" srcOrd="1" destOrd="0" presId="urn:microsoft.com/office/officeart/2005/8/layout/orgChart1"/>
    <dgm:cxn modelId="{035CF8C6-D5F3-46D9-B688-F1F49D8042CE}" type="presParOf" srcId="{EAD994CC-883F-4B22-86C0-9A3D31D86E22}" destId="{186E03D8-F6B8-44E4-BA88-ABFFA2774952}" srcOrd="2" destOrd="0" presId="urn:microsoft.com/office/officeart/2005/8/layout/orgChart1"/>
    <dgm:cxn modelId="{057299FE-68FB-42B4-82BB-22CB296035F7}" type="presParOf" srcId="{4E6FC0AE-4A6C-4844-AB20-2F98F44CEE35}" destId="{1446A240-8BF5-4FA2-89FD-7234E61CF9FA}" srcOrd="2" destOrd="0" presId="urn:microsoft.com/office/officeart/2005/8/layout/orgChart1"/>
    <dgm:cxn modelId="{BED15857-CDFD-4DB2-98B2-8C2CD4527FC4}" type="presParOf" srcId="{1446A240-8BF5-4FA2-89FD-7234E61CF9FA}" destId="{FA7A636C-9B2A-4B3F-B21C-C6C30CC3D61E}" srcOrd="0" destOrd="0" presId="urn:microsoft.com/office/officeart/2005/8/layout/orgChart1"/>
    <dgm:cxn modelId="{B63350DC-06B8-4E81-8DCA-65FDDA39BE2C}" type="presParOf" srcId="{1446A240-8BF5-4FA2-89FD-7234E61CF9FA}" destId="{336333F2-55B8-4714-A62E-9AFD9FD05CF0}" srcOrd="1" destOrd="0" presId="urn:microsoft.com/office/officeart/2005/8/layout/orgChart1"/>
    <dgm:cxn modelId="{E4CE7050-E677-41D4-B35C-67FE6A9B4731}" type="presParOf" srcId="{336333F2-55B8-4714-A62E-9AFD9FD05CF0}" destId="{F5D4DF45-8B5E-4FA0-A29A-32127D0350C1}" srcOrd="0" destOrd="0" presId="urn:microsoft.com/office/officeart/2005/8/layout/orgChart1"/>
    <dgm:cxn modelId="{0F4CBB78-CADD-4AB2-AF1A-E9D64F20AB7F}" type="presParOf" srcId="{F5D4DF45-8B5E-4FA0-A29A-32127D0350C1}" destId="{147F8BCC-74F0-444C-8DCB-4B352D729567}" srcOrd="0" destOrd="0" presId="urn:microsoft.com/office/officeart/2005/8/layout/orgChart1"/>
    <dgm:cxn modelId="{D23B44F6-8B6D-4A53-8186-6C07E363084B}" type="presParOf" srcId="{F5D4DF45-8B5E-4FA0-A29A-32127D0350C1}" destId="{8DEE477D-1023-4B8C-ADE3-EDBC6AFB0148}" srcOrd="1" destOrd="0" presId="urn:microsoft.com/office/officeart/2005/8/layout/orgChart1"/>
    <dgm:cxn modelId="{831ADC27-4430-4A9A-8C21-394BCEB70C31}" type="presParOf" srcId="{336333F2-55B8-4714-A62E-9AFD9FD05CF0}" destId="{5CBF4402-6420-4A47-90F6-D264CFC43F21}" srcOrd="1" destOrd="0" presId="urn:microsoft.com/office/officeart/2005/8/layout/orgChart1"/>
    <dgm:cxn modelId="{42A5747C-D89D-4C25-BAD9-2CC1B9CBED5B}" type="presParOf" srcId="{336333F2-55B8-4714-A62E-9AFD9FD05CF0}" destId="{45E6BF82-4DFF-43A3-B258-8D1F4F9C411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64D6A3-6E90-4D25-8710-7F39BC9318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BF11F6-0999-4555-AD0F-013F70C2CCE6}">
      <dgm:prSet phldrT="[Text]"/>
      <dgm:spPr>
        <a:solidFill>
          <a:schemeClr val="bg1">
            <a:lumMod val="50000"/>
            <a:lumOff val="50000"/>
          </a:schemeClr>
        </a:solidFill>
      </dgm:spPr>
      <dgm:t>
        <a:bodyPr/>
        <a:lstStyle/>
        <a:p>
          <a:r>
            <a:rPr lang="en-US" b="1" dirty="0" smtClean="0"/>
            <a:t>Static Events </a:t>
          </a:r>
          <a:endParaRPr lang="en-US" b="1" dirty="0"/>
        </a:p>
      </dgm:t>
    </dgm:pt>
    <dgm:pt modelId="{95EF5288-174F-48C3-9D1B-DCCA6E8A693C}" type="parTrans" cxnId="{1918306C-04B0-4E4F-B778-EA5D78D22818}">
      <dgm:prSet/>
      <dgm:spPr/>
      <dgm:t>
        <a:bodyPr/>
        <a:lstStyle/>
        <a:p>
          <a:endParaRPr lang="en-US"/>
        </a:p>
      </dgm:t>
    </dgm:pt>
    <dgm:pt modelId="{B37644B4-1BE3-4923-9B32-0F95B3640292}" type="sibTrans" cxnId="{1918306C-04B0-4E4F-B778-EA5D78D22818}">
      <dgm:prSet/>
      <dgm:spPr/>
      <dgm:t>
        <a:bodyPr/>
        <a:lstStyle/>
        <a:p>
          <a:endParaRPr lang="en-US"/>
        </a:p>
      </dgm:t>
    </dgm:pt>
    <dgm:pt modelId="{9B49BFAC-0E8B-41B7-8687-CECDAD04A5DF}">
      <dgm:prSet phldrT="[Text]"/>
      <dgm:spPr/>
      <dgm:t>
        <a:bodyPr/>
        <a:lstStyle/>
        <a:p>
          <a:r>
            <a:rPr lang="en-US" dirty="0" smtClean="0"/>
            <a:t>1- Business Plan Presentation.</a:t>
          </a:r>
          <a:endParaRPr lang="en-US" dirty="0"/>
        </a:p>
      </dgm:t>
    </dgm:pt>
    <dgm:pt modelId="{E940B7AA-65F8-413E-BAAC-236973ECAC62}" type="parTrans" cxnId="{2D647E25-B4A5-4F96-9A6C-A446137BE5B0}">
      <dgm:prSet/>
      <dgm:spPr/>
      <dgm:t>
        <a:bodyPr/>
        <a:lstStyle/>
        <a:p>
          <a:endParaRPr lang="en-US"/>
        </a:p>
      </dgm:t>
    </dgm:pt>
    <dgm:pt modelId="{A9F0B3A4-D162-4955-A1DC-3B8BE0895310}" type="sibTrans" cxnId="{2D647E25-B4A5-4F96-9A6C-A446137BE5B0}">
      <dgm:prSet/>
      <dgm:spPr/>
      <dgm:t>
        <a:bodyPr/>
        <a:lstStyle/>
        <a:p>
          <a:endParaRPr lang="en-US"/>
        </a:p>
      </dgm:t>
    </dgm:pt>
    <dgm:pt modelId="{84F8E678-1E9B-4C91-816B-6E6C199D7D27}">
      <dgm:prSet phldrT="[Text]"/>
      <dgm:spPr>
        <a:solidFill>
          <a:schemeClr val="bg1">
            <a:lumMod val="50000"/>
            <a:lumOff val="50000"/>
          </a:schemeClr>
        </a:solidFill>
      </dgm:spPr>
      <dgm:t>
        <a:bodyPr/>
        <a:lstStyle/>
        <a:p>
          <a:r>
            <a:rPr lang="en-US" b="1" dirty="0" smtClean="0"/>
            <a:t>Dynamic Events </a:t>
          </a:r>
          <a:endParaRPr lang="en-US" b="1" dirty="0"/>
        </a:p>
      </dgm:t>
    </dgm:pt>
    <dgm:pt modelId="{2F12A665-F4D8-4E31-ABF0-AB12FAF2AC03}" type="parTrans" cxnId="{860D219C-3F45-4518-B7DD-31E2E1A2CD8A}">
      <dgm:prSet/>
      <dgm:spPr/>
      <dgm:t>
        <a:bodyPr/>
        <a:lstStyle/>
        <a:p>
          <a:endParaRPr lang="en-US"/>
        </a:p>
      </dgm:t>
    </dgm:pt>
    <dgm:pt modelId="{B64114BB-56FD-40EE-89A9-A4FC9336D0D3}" type="sibTrans" cxnId="{860D219C-3F45-4518-B7DD-31E2E1A2CD8A}">
      <dgm:prSet/>
      <dgm:spPr/>
      <dgm:t>
        <a:bodyPr/>
        <a:lstStyle/>
        <a:p>
          <a:endParaRPr lang="en-US"/>
        </a:p>
      </dgm:t>
    </dgm:pt>
    <dgm:pt modelId="{13CFA902-FE04-4576-8DBD-EFF90732A33C}">
      <dgm:prSet phldrT="[Text]"/>
      <dgm:spPr/>
      <dgm:t>
        <a:bodyPr/>
        <a:lstStyle/>
        <a:p>
          <a:r>
            <a:rPr lang="en-US" dirty="0" smtClean="0"/>
            <a:t>1- </a:t>
          </a:r>
          <a:r>
            <a:rPr lang="en-US" dirty="0" err="1" smtClean="0"/>
            <a:t>Skidpad</a:t>
          </a:r>
          <a:r>
            <a:rPr lang="en-US" dirty="0" smtClean="0"/>
            <a:t>.</a:t>
          </a:r>
          <a:endParaRPr lang="en-US" dirty="0"/>
        </a:p>
      </dgm:t>
    </dgm:pt>
    <dgm:pt modelId="{D7BE0BF2-2BF3-41D8-BFDC-E12240613012}" type="parTrans" cxnId="{6A17D238-C32E-48A1-AA7D-F5B64ACDDF46}">
      <dgm:prSet/>
      <dgm:spPr/>
      <dgm:t>
        <a:bodyPr/>
        <a:lstStyle/>
        <a:p>
          <a:endParaRPr lang="en-US"/>
        </a:p>
      </dgm:t>
    </dgm:pt>
    <dgm:pt modelId="{462BC1F5-BFD6-4B9C-9A01-AA3EED8B912B}" type="sibTrans" cxnId="{6A17D238-C32E-48A1-AA7D-F5B64ACDDF46}">
      <dgm:prSet/>
      <dgm:spPr/>
      <dgm:t>
        <a:bodyPr/>
        <a:lstStyle/>
        <a:p>
          <a:endParaRPr lang="en-US"/>
        </a:p>
      </dgm:t>
    </dgm:pt>
    <dgm:pt modelId="{D341E060-1434-4D00-B0DF-0EC357C3DE65}">
      <dgm:prSet phldrT="[Text]"/>
      <dgm:spPr/>
      <dgm:t>
        <a:bodyPr/>
        <a:lstStyle/>
        <a:p>
          <a:r>
            <a:rPr lang="en-US" dirty="0" smtClean="0"/>
            <a:t>2- Design Report Presentation.</a:t>
          </a:r>
          <a:endParaRPr lang="en-US" dirty="0"/>
        </a:p>
      </dgm:t>
    </dgm:pt>
    <dgm:pt modelId="{6450553A-027B-4EAB-A2CB-653A86D22C1D}" type="parTrans" cxnId="{45CF88C2-ED79-4615-B2D7-FECEFF9544E5}">
      <dgm:prSet/>
      <dgm:spPr/>
      <dgm:t>
        <a:bodyPr/>
        <a:lstStyle/>
        <a:p>
          <a:endParaRPr lang="en-US"/>
        </a:p>
      </dgm:t>
    </dgm:pt>
    <dgm:pt modelId="{E0544C23-DB83-4D06-ADC3-969B8D59EA1A}" type="sibTrans" cxnId="{45CF88C2-ED79-4615-B2D7-FECEFF9544E5}">
      <dgm:prSet/>
      <dgm:spPr/>
      <dgm:t>
        <a:bodyPr/>
        <a:lstStyle/>
        <a:p>
          <a:endParaRPr lang="en-US"/>
        </a:p>
      </dgm:t>
    </dgm:pt>
    <dgm:pt modelId="{0CFDAB1D-0D63-4D06-A06B-57233FEE7F94}">
      <dgm:prSet phldrT="[Text]"/>
      <dgm:spPr/>
      <dgm:t>
        <a:bodyPr/>
        <a:lstStyle/>
        <a:p>
          <a:r>
            <a:rPr lang="en-US" dirty="0" smtClean="0"/>
            <a:t>3- Cost Report Presentation. </a:t>
          </a:r>
          <a:endParaRPr lang="en-US" dirty="0"/>
        </a:p>
      </dgm:t>
    </dgm:pt>
    <dgm:pt modelId="{50B3F209-19F8-4FC9-9DAB-2ED3197E0295}" type="parTrans" cxnId="{6D8D288B-1018-4702-B083-0E75610FE4F7}">
      <dgm:prSet/>
      <dgm:spPr/>
      <dgm:t>
        <a:bodyPr/>
        <a:lstStyle/>
        <a:p>
          <a:endParaRPr lang="en-US"/>
        </a:p>
      </dgm:t>
    </dgm:pt>
    <dgm:pt modelId="{ABE8D93A-6846-416E-AFBA-18BF421F86D4}" type="sibTrans" cxnId="{6D8D288B-1018-4702-B083-0E75610FE4F7}">
      <dgm:prSet/>
      <dgm:spPr/>
      <dgm:t>
        <a:bodyPr/>
        <a:lstStyle/>
        <a:p>
          <a:endParaRPr lang="en-US"/>
        </a:p>
      </dgm:t>
    </dgm:pt>
    <dgm:pt modelId="{C4ED9527-1072-4466-B06F-7FF08517FBA5}">
      <dgm:prSet phldrT="[Text]"/>
      <dgm:spPr/>
      <dgm:t>
        <a:bodyPr/>
        <a:lstStyle/>
        <a:p>
          <a:r>
            <a:rPr lang="en-US" dirty="0" smtClean="0"/>
            <a:t>2- Acceleration.</a:t>
          </a:r>
          <a:endParaRPr lang="en-US" dirty="0"/>
        </a:p>
      </dgm:t>
    </dgm:pt>
    <dgm:pt modelId="{E4792F1B-2B3D-4360-9302-43AB38181DA5}" type="parTrans" cxnId="{1A578246-3CED-4637-B5B5-1B2D13CF5D70}">
      <dgm:prSet/>
      <dgm:spPr/>
      <dgm:t>
        <a:bodyPr/>
        <a:lstStyle/>
        <a:p>
          <a:endParaRPr lang="en-US"/>
        </a:p>
      </dgm:t>
    </dgm:pt>
    <dgm:pt modelId="{0885BB78-CA3C-48DC-91EF-4664F646F391}" type="sibTrans" cxnId="{1A578246-3CED-4637-B5B5-1B2D13CF5D70}">
      <dgm:prSet/>
      <dgm:spPr/>
      <dgm:t>
        <a:bodyPr/>
        <a:lstStyle/>
        <a:p>
          <a:endParaRPr lang="en-US"/>
        </a:p>
      </dgm:t>
    </dgm:pt>
    <dgm:pt modelId="{431DD6C6-5CC8-4AEB-9886-14D8C3E945D8}">
      <dgm:prSet phldrT="[Text]"/>
      <dgm:spPr/>
      <dgm:t>
        <a:bodyPr/>
        <a:lstStyle/>
        <a:p>
          <a:r>
            <a:rPr lang="en-US" dirty="0" smtClean="0"/>
            <a:t>3- Autocross.</a:t>
          </a:r>
          <a:endParaRPr lang="en-US" dirty="0"/>
        </a:p>
      </dgm:t>
    </dgm:pt>
    <dgm:pt modelId="{C74C5713-6D1B-4A38-9631-EA5FDAC76307}" type="parTrans" cxnId="{74B3EC1E-C09D-4B87-AE4D-237E2F35BA06}">
      <dgm:prSet/>
      <dgm:spPr/>
      <dgm:t>
        <a:bodyPr/>
        <a:lstStyle/>
        <a:p>
          <a:endParaRPr lang="en-US"/>
        </a:p>
      </dgm:t>
    </dgm:pt>
    <dgm:pt modelId="{4C3B53D6-6042-4EE2-8A97-4BC8F5CA02A9}" type="sibTrans" cxnId="{74B3EC1E-C09D-4B87-AE4D-237E2F35BA06}">
      <dgm:prSet/>
      <dgm:spPr/>
      <dgm:t>
        <a:bodyPr/>
        <a:lstStyle/>
        <a:p>
          <a:endParaRPr lang="en-US"/>
        </a:p>
      </dgm:t>
    </dgm:pt>
    <dgm:pt modelId="{033E14BD-E845-4452-B45E-9857CAF17E88}">
      <dgm:prSet phldrT="[Text]"/>
      <dgm:spPr/>
      <dgm:t>
        <a:bodyPr/>
        <a:lstStyle/>
        <a:p>
          <a:r>
            <a:rPr lang="en-US" dirty="0" smtClean="0"/>
            <a:t>4- Efficiency.</a:t>
          </a:r>
          <a:endParaRPr lang="en-US" dirty="0"/>
        </a:p>
      </dgm:t>
    </dgm:pt>
    <dgm:pt modelId="{CC8D39E5-375B-49AD-A3EC-21FC58772887}" type="parTrans" cxnId="{EE836D17-A4C4-4A06-BFDC-F1F1B46743B9}">
      <dgm:prSet/>
      <dgm:spPr/>
      <dgm:t>
        <a:bodyPr/>
        <a:lstStyle/>
        <a:p>
          <a:endParaRPr lang="en-US"/>
        </a:p>
      </dgm:t>
    </dgm:pt>
    <dgm:pt modelId="{62626E3C-07E1-4D5F-8E3C-9E63FAB4EEEF}" type="sibTrans" cxnId="{EE836D17-A4C4-4A06-BFDC-F1F1B46743B9}">
      <dgm:prSet/>
      <dgm:spPr/>
      <dgm:t>
        <a:bodyPr/>
        <a:lstStyle/>
        <a:p>
          <a:endParaRPr lang="en-US"/>
        </a:p>
      </dgm:t>
    </dgm:pt>
    <dgm:pt modelId="{DB7E3CCA-C438-479F-B625-8A9698979A00}">
      <dgm:prSet phldrT="[Text]"/>
      <dgm:spPr/>
      <dgm:t>
        <a:bodyPr/>
        <a:lstStyle/>
        <a:p>
          <a:r>
            <a:rPr lang="en-US" dirty="0" smtClean="0"/>
            <a:t>5- Endurance.</a:t>
          </a:r>
          <a:endParaRPr lang="en-US" dirty="0"/>
        </a:p>
      </dgm:t>
    </dgm:pt>
    <dgm:pt modelId="{651DA08F-CAD7-4E40-A0C5-363916136A89}" type="parTrans" cxnId="{32801B51-7857-4FA1-862D-5273E05C29E6}">
      <dgm:prSet/>
      <dgm:spPr/>
      <dgm:t>
        <a:bodyPr/>
        <a:lstStyle/>
        <a:p>
          <a:endParaRPr lang="en-US"/>
        </a:p>
      </dgm:t>
    </dgm:pt>
    <dgm:pt modelId="{36AA4662-2E2D-45E8-BAB2-F4B8A46E2D5B}" type="sibTrans" cxnId="{32801B51-7857-4FA1-862D-5273E05C29E6}">
      <dgm:prSet/>
      <dgm:spPr/>
      <dgm:t>
        <a:bodyPr/>
        <a:lstStyle/>
        <a:p>
          <a:endParaRPr lang="en-US"/>
        </a:p>
      </dgm:t>
    </dgm:pt>
    <dgm:pt modelId="{AB134F84-67FA-4BF5-9675-EA773F59F55E}" type="pres">
      <dgm:prSet presAssocID="{E164D6A3-6E90-4D25-8710-7F39BC93181B}" presName="linear" presStyleCnt="0">
        <dgm:presLayoutVars>
          <dgm:animLvl val="lvl"/>
          <dgm:resizeHandles val="exact"/>
        </dgm:presLayoutVars>
      </dgm:prSet>
      <dgm:spPr/>
      <dgm:t>
        <a:bodyPr/>
        <a:lstStyle/>
        <a:p>
          <a:endParaRPr lang="en-US"/>
        </a:p>
      </dgm:t>
    </dgm:pt>
    <dgm:pt modelId="{738E7EB7-1A21-4186-8D8D-F2A149B52140}" type="pres">
      <dgm:prSet presAssocID="{55BF11F6-0999-4555-AD0F-013F70C2CCE6}" presName="parentText" presStyleLbl="node1" presStyleIdx="0" presStyleCnt="2" custLinFactNeighborY="-2170">
        <dgm:presLayoutVars>
          <dgm:chMax val="0"/>
          <dgm:bulletEnabled val="1"/>
        </dgm:presLayoutVars>
      </dgm:prSet>
      <dgm:spPr/>
      <dgm:t>
        <a:bodyPr/>
        <a:lstStyle/>
        <a:p>
          <a:endParaRPr lang="en-US"/>
        </a:p>
      </dgm:t>
    </dgm:pt>
    <dgm:pt modelId="{C90DCB6A-2C59-473A-ADFB-B61800A2F0D4}" type="pres">
      <dgm:prSet presAssocID="{55BF11F6-0999-4555-AD0F-013F70C2CCE6}" presName="childText" presStyleLbl="revTx" presStyleIdx="0" presStyleCnt="2">
        <dgm:presLayoutVars>
          <dgm:bulletEnabled val="1"/>
        </dgm:presLayoutVars>
      </dgm:prSet>
      <dgm:spPr/>
      <dgm:t>
        <a:bodyPr/>
        <a:lstStyle/>
        <a:p>
          <a:endParaRPr lang="en-US"/>
        </a:p>
      </dgm:t>
    </dgm:pt>
    <dgm:pt modelId="{668EF01B-575D-4CDE-B7F3-0AE0B3F7CC0F}" type="pres">
      <dgm:prSet presAssocID="{84F8E678-1E9B-4C91-816B-6E6C199D7D27}" presName="parentText" presStyleLbl="node1" presStyleIdx="1" presStyleCnt="2" custLinFactNeighborX="-2640">
        <dgm:presLayoutVars>
          <dgm:chMax val="0"/>
          <dgm:bulletEnabled val="1"/>
        </dgm:presLayoutVars>
      </dgm:prSet>
      <dgm:spPr/>
      <dgm:t>
        <a:bodyPr/>
        <a:lstStyle/>
        <a:p>
          <a:endParaRPr lang="en-US"/>
        </a:p>
      </dgm:t>
    </dgm:pt>
    <dgm:pt modelId="{24073A32-3EED-47B1-A859-0D566F1DA91F}" type="pres">
      <dgm:prSet presAssocID="{84F8E678-1E9B-4C91-816B-6E6C199D7D27}" presName="childText" presStyleLbl="revTx" presStyleIdx="1" presStyleCnt="2">
        <dgm:presLayoutVars>
          <dgm:bulletEnabled val="1"/>
        </dgm:presLayoutVars>
      </dgm:prSet>
      <dgm:spPr/>
      <dgm:t>
        <a:bodyPr/>
        <a:lstStyle/>
        <a:p>
          <a:endParaRPr lang="en-US"/>
        </a:p>
      </dgm:t>
    </dgm:pt>
  </dgm:ptLst>
  <dgm:cxnLst>
    <dgm:cxn modelId="{1B0CDC8A-1270-4D85-816A-A954BFF8198C}" type="presOf" srcId="{DB7E3CCA-C438-479F-B625-8A9698979A00}" destId="{24073A32-3EED-47B1-A859-0D566F1DA91F}" srcOrd="0" destOrd="4" presId="urn:microsoft.com/office/officeart/2005/8/layout/vList2"/>
    <dgm:cxn modelId="{BBD8C1CD-A118-4D8F-B97E-7DF41A0444E6}" type="presOf" srcId="{C4ED9527-1072-4466-B06F-7FF08517FBA5}" destId="{24073A32-3EED-47B1-A859-0D566F1DA91F}" srcOrd="0" destOrd="1" presId="urn:microsoft.com/office/officeart/2005/8/layout/vList2"/>
    <dgm:cxn modelId="{6D8D288B-1018-4702-B083-0E75610FE4F7}" srcId="{55BF11F6-0999-4555-AD0F-013F70C2CCE6}" destId="{0CFDAB1D-0D63-4D06-A06B-57233FEE7F94}" srcOrd="2" destOrd="0" parTransId="{50B3F209-19F8-4FC9-9DAB-2ED3197E0295}" sibTransId="{ABE8D93A-6846-416E-AFBA-18BF421F86D4}"/>
    <dgm:cxn modelId="{38EE0372-06BC-46B4-B89B-B886C7C83486}" type="presOf" srcId="{84F8E678-1E9B-4C91-816B-6E6C199D7D27}" destId="{668EF01B-575D-4CDE-B7F3-0AE0B3F7CC0F}" srcOrd="0" destOrd="0" presId="urn:microsoft.com/office/officeart/2005/8/layout/vList2"/>
    <dgm:cxn modelId="{32801B51-7857-4FA1-862D-5273E05C29E6}" srcId="{84F8E678-1E9B-4C91-816B-6E6C199D7D27}" destId="{DB7E3CCA-C438-479F-B625-8A9698979A00}" srcOrd="4" destOrd="0" parTransId="{651DA08F-CAD7-4E40-A0C5-363916136A89}" sibTransId="{36AA4662-2E2D-45E8-BAB2-F4B8A46E2D5B}"/>
    <dgm:cxn modelId="{EE836D17-A4C4-4A06-BFDC-F1F1B46743B9}" srcId="{84F8E678-1E9B-4C91-816B-6E6C199D7D27}" destId="{033E14BD-E845-4452-B45E-9857CAF17E88}" srcOrd="3" destOrd="0" parTransId="{CC8D39E5-375B-49AD-A3EC-21FC58772887}" sibTransId="{62626E3C-07E1-4D5F-8E3C-9E63FAB4EEEF}"/>
    <dgm:cxn modelId="{860D219C-3F45-4518-B7DD-31E2E1A2CD8A}" srcId="{E164D6A3-6E90-4D25-8710-7F39BC93181B}" destId="{84F8E678-1E9B-4C91-816B-6E6C199D7D27}" srcOrd="1" destOrd="0" parTransId="{2F12A665-F4D8-4E31-ABF0-AB12FAF2AC03}" sibTransId="{B64114BB-56FD-40EE-89A9-A4FC9336D0D3}"/>
    <dgm:cxn modelId="{4A94F272-6199-4D0B-90B5-CDD6B47ADD45}" type="presOf" srcId="{55BF11F6-0999-4555-AD0F-013F70C2CCE6}" destId="{738E7EB7-1A21-4186-8D8D-F2A149B52140}" srcOrd="0" destOrd="0" presId="urn:microsoft.com/office/officeart/2005/8/layout/vList2"/>
    <dgm:cxn modelId="{BAF071AB-E91B-4E49-8676-23D6F2AC97E4}" type="presOf" srcId="{13CFA902-FE04-4576-8DBD-EFF90732A33C}" destId="{24073A32-3EED-47B1-A859-0D566F1DA91F}" srcOrd="0" destOrd="0" presId="urn:microsoft.com/office/officeart/2005/8/layout/vList2"/>
    <dgm:cxn modelId="{1DDABDBC-CD97-41B0-8FFE-C294B2E2B3D2}" type="presOf" srcId="{431DD6C6-5CC8-4AEB-9886-14D8C3E945D8}" destId="{24073A32-3EED-47B1-A859-0D566F1DA91F}" srcOrd="0" destOrd="2" presId="urn:microsoft.com/office/officeart/2005/8/layout/vList2"/>
    <dgm:cxn modelId="{6529B654-E026-48A6-A44E-4C0FFC9AF70B}" type="presOf" srcId="{9B49BFAC-0E8B-41B7-8687-CECDAD04A5DF}" destId="{C90DCB6A-2C59-473A-ADFB-B61800A2F0D4}" srcOrd="0" destOrd="0" presId="urn:microsoft.com/office/officeart/2005/8/layout/vList2"/>
    <dgm:cxn modelId="{45CF88C2-ED79-4615-B2D7-FECEFF9544E5}" srcId="{55BF11F6-0999-4555-AD0F-013F70C2CCE6}" destId="{D341E060-1434-4D00-B0DF-0EC357C3DE65}" srcOrd="1" destOrd="0" parTransId="{6450553A-027B-4EAB-A2CB-653A86D22C1D}" sibTransId="{E0544C23-DB83-4D06-ADC3-969B8D59EA1A}"/>
    <dgm:cxn modelId="{40BFBDC7-1D20-42F9-A3C5-E4B14C825C0D}" type="presOf" srcId="{033E14BD-E845-4452-B45E-9857CAF17E88}" destId="{24073A32-3EED-47B1-A859-0D566F1DA91F}" srcOrd="0" destOrd="3" presId="urn:microsoft.com/office/officeart/2005/8/layout/vList2"/>
    <dgm:cxn modelId="{E5179633-6951-46DD-8DBF-B07C94AD5E18}" type="presOf" srcId="{E164D6A3-6E90-4D25-8710-7F39BC93181B}" destId="{AB134F84-67FA-4BF5-9675-EA773F59F55E}" srcOrd="0" destOrd="0" presId="urn:microsoft.com/office/officeart/2005/8/layout/vList2"/>
    <dgm:cxn modelId="{EFDD0B5E-5A54-4B01-897C-78D730E06D1C}" type="presOf" srcId="{D341E060-1434-4D00-B0DF-0EC357C3DE65}" destId="{C90DCB6A-2C59-473A-ADFB-B61800A2F0D4}" srcOrd="0" destOrd="1" presId="urn:microsoft.com/office/officeart/2005/8/layout/vList2"/>
    <dgm:cxn modelId="{74B3EC1E-C09D-4B87-AE4D-237E2F35BA06}" srcId="{84F8E678-1E9B-4C91-816B-6E6C199D7D27}" destId="{431DD6C6-5CC8-4AEB-9886-14D8C3E945D8}" srcOrd="2" destOrd="0" parTransId="{C74C5713-6D1B-4A38-9631-EA5FDAC76307}" sibTransId="{4C3B53D6-6042-4EE2-8A97-4BC8F5CA02A9}"/>
    <dgm:cxn modelId="{1A578246-3CED-4637-B5B5-1B2D13CF5D70}" srcId="{84F8E678-1E9B-4C91-816B-6E6C199D7D27}" destId="{C4ED9527-1072-4466-B06F-7FF08517FBA5}" srcOrd="1" destOrd="0" parTransId="{E4792F1B-2B3D-4360-9302-43AB38181DA5}" sibTransId="{0885BB78-CA3C-48DC-91EF-4664F646F391}"/>
    <dgm:cxn modelId="{1918306C-04B0-4E4F-B778-EA5D78D22818}" srcId="{E164D6A3-6E90-4D25-8710-7F39BC93181B}" destId="{55BF11F6-0999-4555-AD0F-013F70C2CCE6}" srcOrd="0" destOrd="0" parTransId="{95EF5288-174F-48C3-9D1B-DCCA6E8A693C}" sibTransId="{B37644B4-1BE3-4923-9B32-0F95B3640292}"/>
    <dgm:cxn modelId="{73A4FD21-904D-41EA-B669-DC3116504DA8}" type="presOf" srcId="{0CFDAB1D-0D63-4D06-A06B-57233FEE7F94}" destId="{C90DCB6A-2C59-473A-ADFB-B61800A2F0D4}" srcOrd="0" destOrd="2" presId="urn:microsoft.com/office/officeart/2005/8/layout/vList2"/>
    <dgm:cxn modelId="{2D647E25-B4A5-4F96-9A6C-A446137BE5B0}" srcId="{55BF11F6-0999-4555-AD0F-013F70C2CCE6}" destId="{9B49BFAC-0E8B-41B7-8687-CECDAD04A5DF}" srcOrd="0" destOrd="0" parTransId="{E940B7AA-65F8-413E-BAAC-236973ECAC62}" sibTransId="{A9F0B3A4-D162-4955-A1DC-3B8BE0895310}"/>
    <dgm:cxn modelId="{6A17D238-C32E-48A1-AA7D-F5B64ACDDF46}" srcId="{84F8E678-1E9B-4C91-816B-6E6C199D7D27}" destId="{13CFA902-FE04-4576-8DBD-EFF90732A33C}" srcOrd="0" destOrd="0" parTransId="{D7BE0BF2-2BF3-41D8-BFDC-E12240613012}" sibTransId="{462BC1F5-BFD6-4B9C-9A01-AA3EED8B912B}"/>
    <dgm:cxn modelId="{333FDEB4-79D5-4E37-93CA-0CECAB26D9E2}" type="presParOf" srcId="{AB134F84-67FA-4BF5-9675-EA773F59F55E}" destId="{738E7EB7-1A21-4186-8D8D-F2A149B52140}" srcOrd="0" destOrd="0" presId="urn:microsoft.com/office/officeart/2005/8/layout/vList2"/>
    <dgm:cxn modelId="{C98C735A-36E1-475A-98B9-C663B55C4A13}" type="presParOf" srcId="{AB134F84-67FA-4BF5-9675-EA773F59F55E}" destId="{C90DCB6A-2C59-473A-ADFB-B61800A2F0D4}" srcOrd="1" destOrd="0" presId="urn:microsoft.com/office/officeart/2005/8/layout/vList2"/>
    <dgm:cxn modelId="{199F67F2-96F8-45CB-B82F-423788A01D39}" type="presParOf" srcId="{AB134F84-67FA-4BF5-9675-EA773F59F55E}" destId="{668EF01B-575D-4CDE-B7F3-0AE0B3F7CC0F}" srcOrd="2" destOrd="0" presId="urn:microsoft.com/office/officeart/2005/8/layout/vList2"/>
    <dgm:cxn modelId="{12A52C64-2341-4BA3-9F21-A3359342C12B}" type="presParOf" srcId="{AB134F84-67FA-4BF5-9675-EA773F59F55E}" destId="{24073A32-3EED-47B1-A859-0D566F1DA91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BEAA-B122-4A8A-9219-D3401CFCC176}">
      <dsp:nvSpPr>
        <dsp:cNvPr id="0" name=""/>
        <dsp:cNvSpPr/>
      </dsp:nvSpPr>
      <dsp:spPr>
        <a:xfrm>
          <a:off x="1750637" y="2805334"/>
          <a:ext cx="1981591" cy="1708477"/>
        </a:xfrm>
        <a:prstGeom prst="hexagon">
          <a:avLst>
            <a:gd name="adj" fmla="val 25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US" sz="2600" b="1" kern="1200" dirty="0" smtClean="0"/>
            <a:t>RACE</a:t>
          </a:r>
          <a:endParaRPr lang="en-US" sz="2600" b="1" kern="1200" dirty="0"/>
        </a:p>
      </dsp:txBody>
      <dsp:txXfrm>
        <a:off x="2058143" y="3070458"/>
        <a:ext cx="1366579" cy="1178229"/>
      </dsp:txXfrm>
    </dsp:sp>
    <dsp:sp modelId="{5C02FABF-01A4-47B5-BAAD-C84DADF2F3BD}">
      <dsp:nvSpPr>
        <dsp:cNvPr id="0" name=""/>
        <dsp:cNvSpPr/>
      </dsp:nvSpPr>
      <dsp:spPr>
        <a:xfrm>
          <a:off x="1802116" y="3559592"/>
          <a:ext cx="232008" cy="199961"/>
        </a:xfrm>
        <a:prstGeom prst="hexagon">
          <a:avLst>
            <a:gd name="adj" fmla="val 25000"/>
            <a:gd name="vf" fmla="val 115470"/>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4A33D-7839-4AEF-B3D4-D314FA4BA5FC}">
      <dsp:nvSpPr>
        <dsp:cNvPr id="0" name=""/>
        <dsp:cNvSpPr/>
      </dsp:nvSpPr>
      <dsp:spPr>
        <a:xfrm>
          <a:off x="56764" y="1887676"/>
          <a:ext cx="1981591" cy="1708477"/>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E591D-976B-4D34-9302-72B2A381FADE}">
      <dsp:nvSpPr>
        <dsp:cNvPr id="0" name=""/>
        <dsp:cNvSpPr/>
      </dsp:nvSpPr>
      <dsp:spPr>
        <a:xfrm>
          <a:off x="1405798" y="3370463"/>
          <a:ext cx="232008" cy="199961"/>
        </a:xfrm>
        <a:prstGeom prst="hexagon">
          <a:avLst>
            <a:gd name="adj" fmla="val 25000"/>
            <a:gd name="vf" fmla="val 115470"/>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B3D4E-ABDC-4D56-BA6D-23AD83D9D6A8}">
      <dsp:nvSpPr>
        <dsp:cNvPr id="0" name=""/>
        <dsp:cNvSpPr/>
      </dsp:nvSpPr>
      <dsp:spPr>
        <a:xfrm>
          <a:off x="3454761" y="1913270"/>
          <a:ext cx="1981591" cy="1708477"/>
        </a:xfrm>
        <a:prstGeom prst="hexagon">
          <a:avLst>
            <a:gd name="adj" fmla="val 25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US" sz="2600" b="1" kern="1200" dirty="0" smtClean="0"/>
            <a:t>BUILD</a:t>
          </a:r>
          <a:endParaRPr lang="en-US" sz="2600" b="1" kern="1200" dirty="0"/>
        </a:p>
      </dsp:txBody>
      <dsp:txXfrm>
        <a:off x="3762267" y="2178394"/>
        <a:ext cx="1366579" cy="1178229"/>
      </dsp:txXfrm>
    </dsp:sp>
    <dsp:sp modelId="{3C9BCB80-8ECA-45C3-9A91-CFFA78A98A48}">
      <dsp:nvSpPr>
        <dsp:cNvPr id="0" name=""/>
        <dsp:cNvSpPr/>
      </dsp:nvSpPr>
      <dsp:spPr>
        <a:xfrm>
          <a:off x="4793544" y="3348345"/>
          <a:ext cx="232008" cy="199961"/>
        </a:xfrm>
        <a:prstGeom prst="hexagon">
          <a:avLst>
            <a:gd name="adj" fmla="val 25000"/>
            <a:gd name="vf" fmla="val 115470"/>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1B471-3BDD-440D-AE71-7FDC8A485B6B}">
      <dsp:nvSpPr>
        <dsp:cNvPr id="0" name=""/>
        <dsp:cNvSpPr/>
      </dsp:nvSpPr>
      <dsp:spPr>
        <a:xfrm>
          <a:off x="5127100" y="2805334"/>
          <a:ext cx="1981591" cy="170847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46FC55-1BE4-4A24-8227-4597AD29BA19}">
      <dsp:nvSpPr>
        <dsp:cNvPr id="0" name=""/>
        <dsp:cNvSpPr/>
      </dsp:nvSpPr>
      <dsp:spPr>
        <a:xfrm>
          <a:off x="5178579" y="3559592"/>
          <a:ext cx="232008" cy="199961"/>
        </a:xfrm>
        <a:prstGeom prst="hexagon">
          <a:avLst>
            <a:gd name="adj" fmla="val 25000"/>
            <a:gd name="vf" fmla="val 115470"/>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3A094-D1A9-4F3E-A1F0-40B45F95BACF}">
      <dsp:nvSpPr>
        <dsp:cNvPr id="0" name=""/>
        <dsp:cNvSpPr/>
      </dsp:nvSpPr>
      <dsp:spPr>
        <a:xfrm>
          <a:off x="1750637" y="933456"/>
          <a:ext cx="1981591" cy="1708477"/>
        </a:xfrm>
        <a:prstGeom prst="hexagon">
          <a:avLst>
            <a:gd name="adj" fmla="val 25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en-US" sz="2600" b="1" kern="1200" dirty="0" smtClean="0"/>
            <a:t>DESIGN</a:t>
          </a:r>
          <a:endParaRPr lang="en-US" sz="2600" b="1" kern="1200" dirty="0"/>
        </a:p>
      </dsp:txBody>
      <dsp:txXfrm>
        <a:off x="2058143" y="1198580"/>
        <a:ext cx="1366579" cy="1178229"/>
      </dsp:txXfrm>
    </dsp:sp>
    <dsp:sp modelId="{54A1316B-6C96-4832-BA80-7BBF4F048187}">
      <dsp:nvSpPr>
        <dsp:cNvPr id="0" name=""/>
        <dsp:cNvSpPr/>
      </dsp:nvSpPr>
      <dsp:spPr>
        <a:xfrm>
          <a:off x="3094029" y="970469"/>
          <a:ext cx="232008" cy="199961"/>
        </a:xfrm>
        <a:prstGeom prst="hexagon">
          <a:avLst>
            <a:gd name="adj" fmla="val 25000"/>
            <a:gd name="vf" fmla="val 115470"/>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2BC473-6BB5-4ADC-B3A3-F666B83A9198}">
      <dsp:nvSpPr>
        <dsp:cNvPr id="0" name=""/>
        <dsp:cNvSpPr/>
      </dsp:nvSpPr>
      <dsp:spPr>
        <a:xfrm>
          <a:off x="3438869" y="0"/>
          <a:ext cx="1981591" cy="1708477"/>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D9C500-DEF7-4E5E-A832-A686E8CE555A}">
      <dsp:nvSpPr>
        <dsp:cNvPr id="0" name=""/>
        <dsp:cNvSpPr/>
      </dsp:nvSpPr>
      <dsp:spPr>
        <a:xfrm>
          <a:off x="3497400" y="750195"/>
          <a:ext cx="232008" cy="199961"/>
        </a:xfrm>
        <a:prstGeom prst="hexagon">
          <a:avLst>
            <a:gd name="adj" fmla="val 25000"/>
            <a:gd name="vf" fmla="val 115470"/>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636C-9B2A-4B3F-B21C-C6C30CC3D61E}">
      <dsp:nvSpPr>
        <dsp:cNvPr id="0" name=""/>
        <dsp:cNvSpPr/>
      </dsp:nvSpPr>
      <dsp:spPr>
        <a:xfrm>
          <a:off x="2853588" y="583072"/>
          <a:ext cx="129360" cy="536647"/>
        </a:xfrm>
        <a:custGeom>
          <a:avLst/>
          <a:gdLst/>
          <a:ahLst/>
          <a:cxnLst/>
          <a:rect l="0" t="0" r="0" b="0"/>
          <a:pathLst>
            <a:path>
              <a:moveTo>
                <a:pt x="129360" y="0"/>
              </a:moveTo>
              <a:lnTo>
                <a:pt x="129360" y="536647"/>
              </a:lnTo>
              <a:lnTo>
                <a:pt x="0" y="5366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A7C922-1F03-4FBD-8584-411BFE03F7EA}">
      <dsp:nvSpPr>
        <dsp:cNvPr id="0" name=""/>
        <dsp:cNvSpPr/>
      </dsp:nvSpPr>
      <dsp:spPr>
        <a:xfrm>
          <a:off x="2982948" y="583072"/>
          <a:ext cx="1404121" cy="1073074"/>
        </a:xfrm>
        <a:custGeom>
          <a:avLst/>
          <a:gdLst/>
          <a:ahLst/>
          <a:cxnLst/>
          <a:rect l="0" t="0" r="0" b="0"/>
          <a:pathLst>
            <a:path>
              <a:moveTo>
                <a:pt x="0" y="0"/>
              </a:moveTo>
              <a:lnTo>
                <a:pt x="0" y="950628"/>
              </a:lnTo>
              <a:lnTo>
                <a:pt x="1404121" y="950628"/>
              </a:lnTo>
              <a:lnTo>
                <a:pt x="1404121" y="107307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6A0BE-79EE-48F4-8D2D-0100738E0061}">
      <dsp:nvSpPr>
        <dsp:cNvPr id="0" name=""/>
        <dsp:cNvSpPr/>
      </dsp:nvSpPr>
      <dsp:spPr>
        <a:xfrm>
          <a:off x="2930313" y="583072"/>
          <a:ext cx="91440" cy="1073074"/>
        </a:xfrm>
        <a:custGeom>
          <a:avLst/>
          <a:gdLst/>
          <a:ahLst/>
          <a:cxnLst/>
          <a:rect l="0" t="0" r="0" b="0"/>
          <a:pathLst>
            <a:path>
              <a:moveTo>
                <a:pt x="52635" y="0"/>
              </a:moveTo>
              <a:lnTo>
                <a:pt x="52635" y="950628"/>
              </a:lnTo>
              <a:lnTo>
                <a:pt x="45720" y="950628"/>
              </a:lnTo>
              <a:lnTo>
                <a:pt x="45720" y="107307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3C10D-19F0-4350-8AB2-54E0863C5213}">
      <dsp:nvSpPr>
        <dsp:cNvPr id="0" name=""/>
        <dsp:cNvSpPr/>
      </dsp:nvSpPr>
      <dsp:spPr>
        <a:xfrm>
          <a:off x="1564996" y="583072"/>
          <a:ext cx="1417951" cy="1073074"/>
        </a:xfrm>
        <a:custGeom>
          <a:avLst/>
          <a:gdLst/>
          <a:ahLst/>
          <a:cxnLst/>
          <a:rect l="0" t="0" r="0" b="0"/>
          <a:pathLst>
            <a:path>
              <a:moveTo>
                <a:pt x="1417951" y="0"/>
              </a:moveTo>
              <a:lnTo>
                <a:pt x="1417951" y="950628"/>
              </a:lnTo>
              <a:lnTo>
                <a:pt x="0" y="950628"/>
              </a:lnTo>
              <a:lnTo>
                <a:pt x="0" y="107307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2F530-6420-4E3E-963F-1B88390596C1}">
      <dsp:nvSpPr>
        <dsp:cNvPr id="0" name=""/>
        <dsp:cNvSpPr/>
      </dsp:nvSpPr>
      <dsp:spPr>
        <a:xfrm>
          <a:off x="2399875" y="0"/>
          <a:ext cx="1166145" cy="583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Captain</a:t>
          </a:r>
          <a:endParaRPr lang="en-US" sz="2000" kern="1200" dirty="0"/>
        </a:p>
      </dsp:txBody>
      <dsp:txXfrm>
        <a:off x="2399875" y="0"/>
        <a:ext cx="1166145" cy="583072"/>
      </dsp:txXfrm>
    </dsp:sp>
    <dsp:sp modelId="{FA116879-59E6-45F1-82B7-AA6B47A66AFD}">
      <dsp:nvSpPr>
        <dsp:cNvPr id="0" name=""/>
        <dsp:cNvSpPr/>
      </dsp:nvSpPr>
      <dsp:spPr>
        <a:xfrm>
          <a:off x="981923" y="1656147"/>
          <a:ext cx="1166145" cy="583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Technical Head</a:t>
          </a:r>
          <a:endParaRPr lang="en-US" sz="2000" kern="1200" dirty="0"/>
        </a:p>
      </dsp:txBody>
      <dsp:txXfrm>
        <a:off x="981923" y="1656147"/>
        <a:ext cx="1166145" cy="583072"/>
      </dsp:txXfrm>
    </dsp:sp>
    <dsp:sp modelId="{2B6F37E8-BB80-432F-8762-C51AB998CAF4}">
      <dsp:nvSpPr>
        <dsp:cNvPr id="0" name=""/>
        <dsp:cNvSpPr/>
      </dsp:nvSpPr>
      <dsp:spPr>
        <a:xfrm>
          <a:off x="2392960" y="1656147"/>
          <a:ext cx="1166145" cy="583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Marketing Head</a:t>
          </a:r>
          <a:endParaRPr lang="en-US" sz="2000" kern="1200" dirty="0"/>
        </a:p>
      </dsp:txBody>
      <dsp:txXfrm>
        <a:off x="2392960" y="1656147"/>
        <a:ext cx="1166145" cy="583072"/>
      </dsp:txXfrm>
    </dsp:sp>
    <dsp:sp modelId="{F3627782-E253-402E-95FA-7CFADBE715D5}">
      <dsp:nvSpPr>
        <dsp:cNvPr id="0" name=""/>
        <dsp:cNvSpPr/>
      </dsp:nvSpPr>
      <dsp:spPr>
        <a:xfrm>
          <a:off x="3803997" y="1656147"/>
          <a:ext cx="1166145" cy="583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Electric Head</a:t>
          </a:r>
          <a:endParaRPr lang="en-US" sz="2000" kern="1200" dirty="0"/>
        </a:p>
      </dsp:txBody>
      <dsp:txXfrm>
        <a:off x="3803997" y="1656147"/>
        <a:ext cx="1166145" cy="583072"/>
      </dsp:txXfrm>
    </dsp:sp>
    <dsp:sp modelId="{147F8BCC-74F0-444C-8DCB-4B352D729567}">
      <dsp:nvSpPr>
        <dsp:cNvPr id="0" name=""/>
        <dsp:cNvSpPr/>
      </dsp:nvSpPr>
      <dsp:spPr>
        <a:xfrm>
          <a:off x="1687442" y="828183"/>
          <a:ext cx="1166145" cy="5830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Vice Captain</a:t>
          </a:r>
          <a:endParaRPr lang="en-US" sz="2000" kern="1200" dirty="0"/>
        </a:p>
      </dsp:txBody>
      <dsp:txXfrm>
        <a:off x="1687442" y="828183"/>
        <a:ext cx="1166145" cy="583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E7EB7-1A21-4186-8D8D-F2A149B52140}">
      <dsp:nvSpPr>
        <dsp:cNvPr id="0" name=""/>
        <dsp:cNvSpPr/>
      </dsp:nvSpPr>
      <dsp:spPr>
        <a:xfrm>
          <a:off x="0" y="0"/>
          <a:ext cx="5037667" cy="647595"/>
        </a:xfrm>
        <a:prstGeom prst="roundRect">
          <a:avLst/>
        </a:prstGeom>
        <a:solidFill>
          <a:schemeClr val="bg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t>Static Events </a:t>
          </a:r>
          <a:endParaRPr lang="en-US" sz="2700" b="1" kern="1200" dirty="0"/>
        </a:p>
      </dsp:txBody>
      <dsp:txXfrm>
        <a:off x="31613" y="31613"/>
        <a:ext cx="4974441" cy="584369"/>
      </dsp:txXfrm>
    </dsp:sp>
    <dsp:sp modelId="{C90DCB6A-2C59-473A-ADFB-B61800A2F0D4}">
      <dsp:nvSpPr>
        <dsp:cNvPr id="0" name=""/>
        <dsp:cNvSpPr/>
      </dsp:nvSpPr>
      <dsp:spPr>
        <a:xfrm>
          <a:off x="0" y="654234"/>
          <a:ext cx="5037667"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4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1- Business Plan Presentation.</a:t>
          </a:r>
          <a:endParaRPr lang="en-US" sz="2100" kern="1200" dirty="0"/>
        </a:p>
        <a:p>
          <a:pPr marL="228600" lvl="1" indent="-228600" algn="l" defTabSz="933450">
            <a:lnSpc>
              <a:spcPct val="90000"/>
            </a:lnSpc>
            <a:spcBef>
              <a:spcPct val="0"/>
            </a:spcBef>
            <a:spcAft>
              <a:spcPct val="20000"/>
            </a:spcAft>
            <a:buChar char="••"/>
          </a:pPr>
          <a:r>
            <a:rPr lang="en-US" sz="2100" kern="1200" dirty="0" smtClean="0"/>
            <a:t>2- Design Report Presentation.</a:t>
          </a:r>
          <a:endParaRPr lang="en-US" sz="2100" kern="1200" dirty="0"/>
        </a:p>
        <a:p>
          <a:pPr marL="228600" lvl="1" indent="-228600" algn="l" defTabSz="933450">
            <a:lnSpc>
              <a:spcPct val="90000"/>
            </a:lnSpc>
            <a:spcBef>
              <a:spcPct val="0"/>
            </a:spcBef>
            <a:spcAft>
              <a:spcPct val="20000"/>
            </a:spcAft>
            <a:buChar char="••"/>
          </a:pPr>
          <a:r>
            <a:rPr lang="en-US" sz="2100" kern="1200" dirty="0" smtClean="0"/>
            <a:t>3- Cost Report Presentation. </a:t>
          </a:r>
          <a:endParaRPr lang="en-US" sz="2100" kern="1200" dirty="0"/>
        </a:p>
      </dsp:txBody>
      <dsp:txXfrm>
        <a:off x="0" y="654234"/>
        <a:ext cx="5037667" cy="1033964"/>
      </dsp:txXfrm>
    </dsp:sp>
    <dsp:sp modelId="{668EF01B-575D-4CDE-B7F3-0AE0B3F7CC0F}">
      <dsp:nvSpPr>
        <dsp:cNvPr id="0" name=""/>
        <dsp:cNvSpPr/>
      </dsp:nvSpPr>
      <dsp:spPr>
        <a:xfrm>
          <a:off x="0" y="1688199"/>
          <a:ext cx="5037667" cy="647595"/>
        </a:xfrm>
        <a:prstGeom prst="roundRect">
          <a:avLst/>
        </a:prstGeom>
        <a:solidFill>
          <a:schemeClr val="bg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smtClean="0"/>
            <a:t>Dynamic Events </a:t>
          </a:r>
          <a:endParaRPr lang="en-US" sz="2700" b="1" kern="1200" dirty="0"/>
        </a:p>
      </dsp:txBody>
      <dsp:txXfrm>
        <a:off x="31613" y="1719812"/>
        <a:ext cx="4974441" cy="584369"/>
      </dsp:txXfrm>
    </dsp:sp>
    <dsp:sp modelId="{24073A32-3EED-47B1-A859-0D566F1DA91F}">
      <dsp:nvSpPr>
        <dsp:cNvPr id="0" name=""/>
        <dsp:cNvSpPr/>
      </dsp:nvSpPr>
      <dsp:spPr>
        <a:xfrm>
          <a:off x="0" y="2335794"/>
          <a:ext cx="5037667" cy="170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4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1- </a:t>
          </a:r>
          <a:r>
            <a:rPr lang="en-US" sz="2100" kern="1200" dirty="0" err="1" smtClean="0"/>
            <a:t>Skidpad</a:t>
          </a:r>
          <a:r>
            <a:rPr lang="en-US" sz="2100" kern="1200" dirty="0" smtClean="0"/>
            <a:t>.</a:t>
          </a:r>
          <a:endParaRPr lang="en-US" sz="2100" kern="1200" dirty="0"/>
        </a:p>
        <a:p>
          <a:pPr marL="228600" lvl="1" indent="-228600" algn="l" defTabSz="933450">
            <a:lnSpc>
              <a:spcPct val="90000"/>
            </a:lnSpc>
            <a:spcBef>
              <a:spcPct val="0"/>
            </a:spcBef>
            <a:spcAft>
              <a:spcPct val="20000"/>
            </a:spcAft>
            <a:buChar char="••"/>
          </a:pPr>
          <a:r>
            <a:rPr lang="en-US" sz="2100" kern="1200" dirty="0" smtClean="0"/>
            <a:t>2- Acceleration.</a:t>
          </a:r>
          <a:endParaRPr lang="en-US" sz="2100" kern="1200" dirty="0"/>
        </a:p>
        <a:p>
          <a:pPr marL="228600" lvl="1" indent="-228600" algn="l" defTabSz="933450">
            <a:lnSpc>
              <a:spcPct val="90000"/>
            </a:lnSpc>
            <a:spcBef>
              <a:spcPct val="0"/>
            </a:spcBef>
            <a:spcAft>
              <a:spcPct val="20000"/>
            </a:spcAft>
            <a:buChar char="••"/>
          </a:pPr>
          <a:r>
            <a:rPr lang="en-US" sz="2100" kern="1200" dirty="0" smtClean="0"/>
            <a:t>3- Autocross.</a:t>
          </a:r>
          <a:endParaRPr lang="en-US" sz="2100" kern="1200" dirty="0"/>
        </a:p>
        <a:p>
          <a:pPr marL="228600" lvl="1" indent="-228600" algn="l" defTabSz="933450">
            <a:lnSpc>
              <a:spcPct val="90000"/>
            </a:lnSpc>
            <a:spcBef>
              <a:spcPct val="0"/>
            </a:spcBef>
            <a:spcAft>
              <a:spcPct val="20000"/>
            </a:spcAft>
            <a:buChar char="••"/>
          </a:pPr>
          <a:r>
            <a:rPr lang="en-US" sz="2100" kern="1200" dirty="0" smtClean="0"/>
            <a:t>4- Efficiency.</a:t>
          </a:r>
          <a:endParaRPr lang="en-US" sz="2100" kern="1200" dirty="0"/>
        </a:p>
        <a:p>
          <a:pPr marL="228600" lvl="1" indent="-228600" algn="l" defTabSz="933450">
            <a:lnSpc>
              <a:spcPct val="90000"/>
            </a:lnSpc>
            <a:spcBef>
              <a:spcPct val="0"/>
            </a:spcBef>
            <a:spcAft>
              <a:spcPct val="20000"/>
            </a:spcAft>
            <a:buChar char="••"/>
          </a:pPr>
          <a:r>
            <a:rPr lang="en-US" sz="2100" kern="1200" dirty="0" smtClean="0"/>
            <a:t>5- Endurance.</a:t>
          </a:r>
          <a:endParaRPr lang="en-US" sz="2100" kern="1200" dirty="0"/>
        </a:p>
      </dsp:txBody>
      <dsp:txXfrm>
        <a:off x="0" y="2335794"/>
        <a:ext cx="5037667" cy="1704645"/>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6378BF-E6F6-4823-9728-C145BAB64B0E}" type="datetimeFigureOut">
              <a:rPr lang="en-IN" smtClean="0"/>
              <a:t>27-04-2020</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9C34B-D8AF-43FF-AA7F-0235712AB7C9}" type="slidenum">
              <a:rPr lang="en-IN" smtClean="0"/>
              <a:t>‹#›</a:t>
            </a:fld>
            <a:endParaRPr lang="en-IN"/>
          </a:p>
        </p:txBody>
      </p:sp>
    </p:spTree>
    <p:extLst>
      <p:ext uri="{BB962C8B-B14F-4D97-AF65-F5344CB8AC3E}">
        <p14:creationId xmlns:p14="http://schemas.microsoft.com/office/powerpoint/2010/main" val="1596377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7B469-CB4F-461B-9A6D-50FEEE626FD1}" type="datetimeFigureOut">
              <a:rPr lang="en-IN" smtClean="0"/>
              <a:t>27-04-2020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C675D-4F96-402C-8C31-D8EEC2E0632A}" type="slidenum">
              <a:rPr lang="en-IN" smtClean="0"/>
              <a:t>‹#›</a:t>
            </a:fld>
            <a:endParaRPr lang="en-IN"/>
          </a:p>
        </p:txBody>
      </p:sp>
    </p:spTree>
    <p:extLst>
      <p:ext uri="{BB962C8B-B14F-4D97-AF65-F5344CB8AC3E}">
        <p14:creationId xmlns:p14="http://schemas.microsoft.com/office/powerpoint/2010/main" val="2819471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61CC8D-9C41-4F0D-B198-E80DB7E0BEB3}"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267195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61CC8D-9C41-4F0D-B198-E80DB7E0BEB3}"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370002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61CC8D-9C41-4F0D-B198-E80DB7E0BEB3}"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254238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61CC8D-9C41-4F0D-B198-E80DB7E0BEB3}"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8148FE-66D9-47C8-B046-2277F4B6D8C6}" type="slidenum">
              <a:rPr lang="en-IN" smtClean="0"/>
              <a:t>‹#›</a:t>
            </a:fld>
            <a:endParaRPr lang="en-IN"/>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366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61CC8D-9C41-4F0D-B198-E80DB7E0BEB3}"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8662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D61CC8D-9C41-4F0D-B198-E80DB7E0BEB3}" type="datetimeFigureOut">
              <a:rPr lang="en-IN" smtClean="0"/>
              <a:t>27-04-2020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1939937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D61CC8D-9C41-4F0D-B198-E80DB7E0BEB3}" type="datetimeFigureOut">
              <a:rPr lang="en-IN" smtClean="0"/>
              <a:t>27-04-2020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212283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1CC8D-9C41-4F0D-B198-E80DB7E0BEB3}"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4136048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1CC8D-9C41-4F0D-B198-E80DB7E0BEB3}"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57448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61CC8D-9C41-4F0D-B198-E80DB7E0BEB3}"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38636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61CC8D-9C41-4F0D-B198-E80DB7E0BEB3}"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237904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61CC8D-9C41-4F0D-B198-E80DB7E0BEB3}"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129821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61CC8D-9C41-4F0D-B198-E80DB7E0BEB3}" type="datetimeFigureOut">
              <a:rPr lang="en-IN" smtClean="0"/>
              <a:t>27-04-2020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33284768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61CC8D-9C41-4F0D-B198-E80DB7E0BEB3}" type="datetimeFigureOut">
              <a:rPr lang="en-IN" smtClean="0"/>
              <a:t>27-04-2020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372156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1CC8D-9C41-4F0D-B198-E80DB7E0BEB3}" type="datetimeFigureOut">
              <a:rPr lang="en-IN" smtClean="0"/>
              <a:t>27-04-2020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111978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61CC8D-9C41-4F0D-B198-E80DB7E0BEB3}"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31191117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61CC8D-9C41-4F0D-B198-E80DB7E0BEB3}"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8148FE-66D9-47C8-B046-2277F4B6D8C6}" type="slidenum">
              <a:rPr lang="en-IN" smtClean="0"/>
              <a:t>‹#›</a:t>
            </a:fld>
            <a:endParaRPr lang="en-IN"/>
          </a:p>
        </p:txBody>
      </p:sp>
    </p:spTree>
    <p:extLst>
      <p:ext uri="{BB962C8B-B14F-4D97-AF65-F5344CB8AC3E}">
        <p14:creationId xmlns:p14="http://schemas.microsoft.com/office/powerpoint/2010/main" val="314092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D61CC8D-9C41-4F0D-B198-E80DB7E0BEB3}" type="datetimeFigureOut">
              <a:rPr lang="en-IN" smtClean="0"/>
              <a:t>27-04-2020</a:t>
            </a:fld>
            <a:endParaRPr lang="en-IN"/>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08148FE-66D9-47C8-B046-2277F4B6D8C6}" type="slidenum">
              <a:rPr lang="en-IN" smtClean="0"/>
              <a:t>‹#›</a:t>
            </a:fld>
            <a:endParaRPr lang="en-IN"/>
          </a:p>
        </p:txBody>
      </p:sp>
    </p:spTree>
    <p:extLst>
      <p:ext uri="{BB962C8B-B14F-4D97-AF65-F5344CB8AC3E}">
        <p14:creationId xmlns:p14="http://schemas.microsoft.com/office/powerpoint/2010/main" val="334290161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emf"/><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4.jpg"/><Relationship Id="rId4" Type="http://schemas.openxmlformats.org/officeDocument/2006/relationships/diagramData" Target="../diagrams/data3.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8.jfi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emf"/><Relationship Id="rId3" Type="http://schemas.openxmlformats.org/officeDocument/2006/relationships/image" Target="../media/image7.png"/><Relationship Id="rId7" Type="http://schemas.openxmlformats.org/officeDocument/2006/relationships/image" Target="../media/image26.emf"/><Relationship Id="rId12"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5.emf"/><Relationship Id="rId11" Type="http://schemas.openxmlformats.org/officeDocument/2006/relationships/image" Target="../media/image30.jpeg"/><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image" Target="../media/image23.emf"/><Relationship Id="rId9" Type="http://schemas.openxmlformats.org/officeDocument/2006/relationships/image" Target="../media/image28.jpeg"/><Relationship Id="rId1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195" y="1629294"/>
            <a:ext cx="6718069" cy="597298"/>
          </a:xfrm>
        </p:spPr>
        <p:txBody>
          <a:bodyPr>
            <a:noAutofit/>
          </a:bodyPr>
          <a:lstStyle/>
          <a:p>
            <a:r>
              <a:rPr lang="en-US" sz="3800" b="1" dirty="0" smtClean="0">
                <a:solidFill>
                  <a:schemeClr val="accent1">
                    <a:lumMod val="60000"/>
                    <a:lumOff val="40000"/>
                  </a:schemeClr>
                </a:solidFill>
              </a:rPr>
              <a:t>SPONSORSHIP BROCHURE</a:t>
            </a:r>
            <a:endParaRPr lang="en-IN" sz="3800" b="1"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0" y="62345"/>
            <a:ext cx="1482523" cy="9601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1978" y="62345"/>
            <a:ext cx="1466244" cy="96012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598" t="15645" r="18081" b="21434"/>
          <a:stretch/>
        </p:blipFill>
        <p:spPr>
          <a:xfrm>
            <a:off x="5054139" y="97914"/>
            <a:ext cx="1692130" cy="924552"/>
          </a:xfrm>
          <a:prstGeom prst="rect">
            <a:avLst/>
          </a:prstGeom>
        </p:spPr>
      </p:pic>
      <p:graphicFrame>
        <p:nvGraphicFramePr>
          <p:cNvPr id="12" name="Diagram 11"/>
          <p:cNvGraphicFramePr/>
          <p:nvPr>
            <p:extLst>
              <p:ext uri="{D42A27DB-BD31-4B8C-83A1-F6EECF244321}">
                <p14:modId xmlns:p14="http://schemas.microsoft.com/office/powerpoint/2010/main" val="772332363"/>
              </p:ext>
            </p:extLst>
          </p:nvPr>
        </p:nvGraphicFramePr>
        <p:xfrm>
          <a:off x="4476894" y="2226592"/>
          <a:ext cx="7165457" cy="4513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 Placeholder 12"/>
          <p:cNvSpPr>
            <a:spLocks noGrp="1"/>
          </p:cNvSpPr>
          <p:nvPr>
            <p:ph type="body" idx="1"/>
          </p:nvPr>
        </p:nvSpPr>
        <p:spPr>
          <a:xfrm>
            <a:off x="0" y="3982436"/>
            <a:ext cx="2742431" cy="844475"/>
          </a:xfrm>
        </p:spPr>
        <p:txBody>
          <a:bodyPr>
            <a:noAutofit/>
          </a:bodyPr>
          <a:lstStyle/>
          <a:p>
            <a:r>
              <a:rPr lang="en-US" sz="5500" b="1" dirty="0" smtClean="0"/>
              <a:t>TEAM</a:t>
            </a:r>
            <a:endParaRPr lang="en-IN" sz="5500" b="1" dirty="0"/>
          </a:p>
        </p:txBody>
      </p:sp>
      <p:sp>
        <p:nvSpPr>
          <p:cNvPr id="14" name="TextBox 13"/>
          <p:cNvSpPr txBox="1"/>
          <p:nvPr/>
        </p:nvSpPr>
        <p:spPr>
          <a:xfrm>
            <a:off x="821531" y="4921155"/>
            <a:ext cx="3660105" cy="938719"/>
          </a:xfrm>
          <a:prstGeom prst="rect">
            <a:avLst/>
          </a:prstGeom>
          <a:noFill/>
        </p:spPr>
        <p:txBody>
          <a:bodyPr wrap="none" rtlCol="0">
            <a:spAutoFit/>
          </a:bodyPr>
          <a:lstStyle/>
          <a:p>
            <a:r>
              <a:rPr lang="en-US" sz="5500" b="1" dirty="0" smtClean="0"/>
              <a:t>ELECTRO</a:t>
            </a:r>
            <a:endParaRPr lang="en-IN" sz="5500" b="1" dirty="0"/>
          </a:p>
        </p:txBody>
      </p:sp>
      <p:sp>
        <p:nvSpPr>
          <p:cNvPr id="15" name="TextBox 14"/>
          <p:cNvSpPr txBox="1"/>
          <p:nvPr/>
        </p:nvSpPr>
        <p:spPr>
          <a:xfrm>
            <a:off x="1562793" y="5859874"/>
            <a:ext cx="4017446" cy="938719"/>
          </a:xfrm>
          <a:prstGeom prst="rect">
            <a:avLst/>
          </a:prstGeom>
          <a:noFill/>
        </p:spPr>
        <p:txBody>
          <a:bodyPr wrap="none" rtlCol="0">
            <a:spAutoFit/>
          </a:bodyPr>
          <a:lstStyle/>
          <a:p>
            <a:r>
              <a:rPr lang="en-US" sz="5500" b="1" dirty="0" smtClean="0"/>
              <a:t>INFINIFTY</a:t>
            </a:r>
            <a:endParaRPr lang="en-IN" sz="5500" b="1" dirty="0"/>
          </a:p>
        </p:txBody>
      </p:sp>
    </p:spTree>
    <p:extLst>
      <p:ext uri="{BB962C8B-B14F-4D97-AF65-F5344CB8AC3E}">
        <p14:creationId xmlns:p14="http://schemas.microsoft.com/office/powerpoint/2010/main" val="30474277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59" y="1072343"/>
            <a:ext cx="1165166" cy="165036"/>
          </a:xfrm>
        </p:spPr>
        <p:txBody>
          <a:bodyPr>
            <a:normAutofit fontScale="90000"/>
          </a:bodyPr>
          <a:lstStyle/>
          <a:p>
            <a:r>
              <a:rPr lang="en-US" sz="800" b="1" dirty="0" smtClean="0"/>
              <a:t>CONTACT   DETAILS</a:t>
            </a:r>
            <a:endParaRPr lang="en-IN" sz="800" b="1" dirty="0"/>
          </a:p>
        </p:txBody>
      </p:sp>
      <p:sp>
        <p:nvSpPr>
          <p:cNvPr id="3" name="Text Placeholder 2"/>
          <p:cNvSpPr>
            <a:spLocks noGrp="1"/>
          </p:cNvSpPr>
          <p:nvPr>
            <p:ph type="body" idx="1"/>
          </p:nvPr>
        </p:nvSpPr>
        <p:spPr>
          <a:xfrm>
            <a:off x="2801081" y="756033"/>
            <a:ext cx="5865064" cy="632986"/>
          </a:xfrm>
        </p:spPr>
        <p:txBody>
          <a:bodyPr>
            <a:noAutofit/>
          </a:bodyPr>
          <a:lstStyle/>
          <a:p>
            <a:r>
              <a:rPr lang="en-US" sz="4000" b="1" dirty="0" smtClean="0">
                <a:solidFill>
                  <a:schemeClr val="accent1">
                    <a:lumMod val="60000"/>
                    <a:lumOff val="40000"/>
                  </a:schemeClr>
                </a:solidFill>
              </a:rPr>
              <a:t>A TOKEN OF THANKS</a:t>
            </a:r>
            <a:endParaRPr lang="en-IN" sz="4000" b="1"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46" y="112222"/>
            <a:ext cx="1258079" cy="868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3418" y="112222"/>
            <a:ext cx="1275051" cy="868680"/>
          </a:xfrm>
          <a:prstGeom prst="rect">
            <a:avLst/>
          </a:prstGeom>
        </p:spPr>
      </p:pic>
      <p:sp>
        <p:nvSpPr>
          <p:cNvPr id="6" name="TextBox 5"/>
          <p:cNvSpPr txBox="1"/>
          <p:nvPr/>
        </p:nvSpPr>
        <p:spPr>
          <a:xfrm>
            <a:off x="403629" y="1480460"/>
            <a:ext cx="11705769" cy="1323439"/>
          </a:xfrm>
          <a:prstGeom prst="rect">
            <a:avLst/>
          </a:prstGeom>
          <a:noFill/>
        </p:spPr>
        <p:txBody>
          <a:bodyPr wrap="none" rtlCol="0">
            <a:spAutoFit/>
          </a:bodyPr>
          <a:lstStyle/>
          <a:p>
            <a:r>
              <a:rPr lang="en-US" sz="2000" b="1" dirty="0" smtClean="0"/>
              <a:t>WE HOPE THE ABOVE DETAILS PROVIDEDS A BETTER INSIGHT ABOUT OUR TEAM,</a:t>
            </a:r>
          </a:p>
          <a:p>
            <a:r>
              <a:rPr lang="en-US" sz="2000" b="1" dirty="0" smtClean="0"/>
              <a:t>ITS FUNCTIONING AND YOUR ROLE AS APARTNER TO HELP US ACHIEVE THE BEST.</a:t>
            </a:r>
          </a:p>
          <a:p>
            <a:r>
              <a:rPr lang="en-US" sz="2000" b="1" dirty="0" smtClean="0"/>
              <a:t>WE ARE EAGERLY LOOKING FORWARD TO BUILD A STRONG RELATIONSHIP BETWEEN</a:t>
            </a:r>
          </a:p>
          <a:p>
            <a:r>
              <a:rPr lang="en-US" sz="2000" b="1" dirty="0" smtClean="0"/>
              <a:t>YOU AND TEAM ELECTRO INFINITY </a:t>
            </a:r>
            <a:r>
              <a:rPr lang="en-US" sz="2000" dirty="0" smtClean="0"/>
              <a:t>.</a:t>
            </a:r>
            <a:endParaRPr lang="en-IN" sz="2000" dirty="0"/>
          </a:p>
        </p:txBody>
      </p:sp>
      <p:sp>
        <p:nvSpPr>
          <p:cNvPr id="10" name="TextBox 9"/>
          <p:cNvSpPr txBox="1"/>
          <p:nvPr/>
        </p:nvSpPr>
        <p:spPr>
          <a:xfrm>
            <a:off x="403629" y="2954419"/>
            <a:ext cx="11017375" cy="707886"/>
          </a:xfrm>
          <a:prstGeom prst="rect">
            <a:avLst/>
          </a:prstGeom>
          <a:noFill/>
        </p:spPr>
        <p:txBody>
          <a:bodyPr wrap="none" rtlCol="0">
            <a:spAutoFit/>
          </a:bodyPr>
          <a:lstStyle/>
          <a:p>
            <a:r>
              <a:rPr lang="en-US" sz="2000" b="1" dirty="0" smtClean="0"/>
              <a:t>IF YOU HAVE ANY QUERIES OR SUGGESTIONS WE WOULD BE MORE THAN HAPPY</a:t>
            </a:r>
          </a:p>
          <a:p>
            <a:r>
              <a:rPr lang="en-US" sz="2000" b="1" dirty="0" smtClean="0"/>
              <a:t>TO DISCUSS THEM WITH YOU</a:t>
            </a:r>
            <a:r>
              <a:rPr lang="en-US" dirty="0" smtClean="0"/>
              <a:t>.</a:t>
            </a:r>
            <a:endParaRPr lang="en-IN" dirty="0"/>
          </a:p>
        </p:txBody>
      </p:sp>
      <p:sp>
        <p:nvSpPr>
          <p:cNvPr id="11" name="TextBox 10"/>
          <p:cNvSpPr txBox="1"/>
          <p:nvPr/>
        </p:nvSpPr>
        <p:spPr>
          <a:xfrm>
            <a:off x="403629" y="3907142"/>
            <a:ext cx="3514167" cy="707886"/>
          </a:xfrm>
          <a:prstGeom prst="rect">
            <a:avLst/>
          </a:prstGeom>
          <a:noFill/>
        </p:spPr>
        <p:txBody>
          <a:bodyPr wrap="none" rtlCol="0">
            <a:spAutoFit/>
          </a:bodyPr>
          <a:lstStyle/>
          <a:p>
            <a:r>
              <a:rPr lang="en-US" sz="2000" b="1" dirty="0" smtClean="0"/>
              <a:t>YOURS SINCERELY,</a:t>
            </a:r>
          </a:p>
          <a:p>
            <a:r>
              <a:rPr lang="en-US" sz="2000" b="1" dirty="0" smtClean="0"/>
              <a:t>TEAM ELECTRO INFINTY</a:t>
            </a:r>
            <a:endParaRPr lang="en-IN" sz="2000" b="1" dirty="0"/>
          </a:p>
        </p:txBody>
      </p:sp>
      <p:sp>
        <p:nvSpPr>
          <p:cNvPr id="12" name="TextBox 11"/>
          <p:cNvSpPr txBox="1"/>
          <p:nvPr/>
        </p:nvSpPr>
        <p:spPr>
          <a:xfrm>
            <a:off x="4165601" y="4615028"/>
            <a:ext cx="2750176" cy="400110"/>
          </a:xfrm>
          <a:prstGeom prst="rect">
            <a:avLst/>
          </a:prstGeom>
          <a:noFill/>
        </p:spPr>
        <p:txBody>
          <a:bodyPr wrap="none" rtlCol="0">
            <a:spAutoFit/>
          </a:bodyPr>
          <a:lstStyle/>
          <a:p>
            <a:r>
              <a:rPr lang="en-US" sz="2000" b="1" dirty="0" smtClean="0">
                <a:solidFill>
                  <a:schemeClr val="accent1">
                    <a:lumMod val="60000"/>
                    <a:lumOff val="40000"/>
                  </a:schemeClr>
                </a:solidFill>
              </a:rPr>
              <a:t>CONTACT DETAILS</a:t>
            </a:r>
            <a:endParaRPr lang="en-IN" sz="2000" b="1" dirty="0">
              <a:solidFill>
                <a:schemeClr val="accent1">
                  <a:lumMod val="60000"/>
                  <a:lumOff val="40000"/>
                </a:schemeClr>
              </a:solidFill>
            </a:endParaRPr>
          </a:p>
        </p:txBody>
      </p:sp>
      <p:pic>
        <p:nvPicPr>
          <p:cNvPr id="13" name="Picture 12"/>
          <p:cNvPicPr>
            <a:picLocks noChangeAspect="1"/>
          </p:cNvPicPr>
          <p:nvPr/>
        </p:nvPicPr>
        <p:blipFill>
          <a:blip r:embed="rId4"/>
          <a:stretch>
            <a:fillRect/>
          </a:stretch>
        </p:blipFill>
        <p:spPr>
          <a:xfrm>
            <a:off x="1110000" y="5205217"/>
            <a:ext cx="718800" cy="569050"/>
          </a:xfrm>
          <a:prstGeom prst="rect">
            <a:avLst/>
          </a:prstGeom>
        </p:spPr>
      </p:pic>
      <p:sp>
        <p:nvSpPr>
          <p:cNvPr id="14" name="TextBox 13"/>
          <p:cNvSpPr txBox="1"/>
          <p:nvPr/>
        </p:nvSpPr>
        <p:spPr>
          <a:xfrm>
            <a:off x="1896025" y="5305076"/>
            <a:ext cx="2024913" cy="400110"/>
          </a:xfrm>
          <a:prstGeom prst="rect">
            <a:avLst/>
          </a:prstGeom>
          <a:noFill/>
        </p:spPr>
        <p:txBody>
          <a:bodyPr wrap="none" rtlCol="0">
            <a:spAutoFit/>
          </a:bodyPr>
          <a:lstStyle/>
          <a:p>
            <a:r>
              <a:rPr lang="en-US" sz="2000" b="1" dirty="0" smtClean="0"/>
              <a:t>+91-8275827230</a:t>
            </a:r>
          </a:p>
        </p:txBody>
      </p:sp>
      <p:pic>
        <p:nvPicPr>
          <p:cNvPr id="15" name="Picture 14"/>
          <p:cNvPicPr>
            <a:picLocks noChangeAspect="1"/>
          </p:cNvPicPr>
          <p:nvPr/>
        </p:nvPicPr>
        <p:blipFill>
          <a:blip r:embed="rId5"/>
          <a:stretch>
            <a:fillRect/>
          </a:stretch>
        </p:blipFill>
        <p:spPr>
          <a:xfrm>
            <a:off x="1110000" y="6020273"/>
            <a:ext cx="718800" cy="558328"/>
          </a:xfrm>
          <a:prstGeom prst="rect">
            <a:avLst/>
          </a:prstGeom>
        </p:spPr>
      </p:pic>
      <p:sp>
        <p:nvSpPr>
          <p:cNvPr id="16" name="TextBox 15"/>
          <p:cNvSpPr txBox="1"/>
          <p:nvPr/>
        </p:nvSpPr>
        <p:spPr>
          <a:xfrm>
            <a:off x="1896025" y="6114771"/>
            <a:ext cx="2465740" cy="369332"/>
          </a:xfrm>
          <a:prstGeom prst="rect">
            <a:avLst/>
          </a:prstGeom>
          <a:noFill/>
        </p:spPr>
        <p:txBody>
          <a:bodyPr wrap="none" rtlCol="0">
            <a:spAutoFit/>
          </a:bodyPr>
          <a:lstStyle/>
          <a:p>
            <a:r>
              <a:rPr lang="en-US" b="1" dirty="0" err="1" smtClean="0"/>
              <a:t>team_electro_infinity</a:t>
            </a:r>
            <a:r>
              <a:rPr lang="en-US" b="1" dirty="0" smtClean="0"/>
              <a:t>_</a:t>
            </a:r>
            <a:endParaRPr lang="en-IN" b="1" dirty="0"/>
          </a:p>
        </p:txBody>
      </p:sp>
      <p:pic>
        <p:nvPicPr>
          <p:cNvPr id="17" name="Picture 16"/>
          <p:cNvPicPr>
            <a:picLocks noChangeAspect="1"/>
          </p:cNvPicPr>
          <p:nvPr/>
        </p:nvPicPr>
        <p:blipFill>
          <a:blip r:embed="rId6"/>
          <a:stretch>
            <a:fillRect/>
          </a:stretch>
        </p:blipFill>
        <p:spPr>
          <a:xfrm>
            <a:off x="6002672" y="5280429"/>
            <a:ext cx="774000" cy="569050"/>
          </a:xfrm>
          <a:prstGeom prst="rect">
            <a:avLst/>
          </a:prstGeom>
        </p:spPr>
      </p:pic>
      <p:sp>
        <p:nvSpPr>
          <p:cNvPr id="18" name="TextBox 17"/>
          <p:cNvSpPr txBox="1"/>
          <p:nvPr/>
        </p:nvSpPr>
        <p:spPr>
          <a:xfrm>
            <a:off x="6776672" y="5320465"/>
            <a:ext cx="3329758" cy="369332"/>
          </a:xfrm>
          <a:prstGeom prst="rect">
            <a:avLst/>
          </a:prstGeom>
          <a:noFill/>
        </p:spPr>
        <p:txBody>
          <a:bodyPr wrap="none" rtlCol="0">
            <a:spAutoFit/>
          </a:bodyPr>
          <a:lstStyle/>
          <a:p>
            <a:r>
              <a:rPr lang="en-US" b="1" dirty="0" smtClean="0"/>
              <a:t>teamelectroinfinty@gmail.com</a:t>
            </a:r>
            <a:endParaRPr lang="en-IN" b="1" dirty="0"/>
          </a:p>
        </p:txBody>
      </p:sp>
      <p:pic>
        <p:nvPicPr>
          <p:cNvPr id="19" name="Picture 18"/>
          <p:cNvPicPr>
            <a:picLocks noChangeAspect="1"/>
          </p:cNvPicPr>
          <p:nvPr/>
        </p:nvPicPr>
        <p:blipFill>
          <a:blip r:embed="rId7"/>
          <a:stretch>
            <a:fillRect/>
          </a:stretch>
        </p:blipFill>
        <p:spPr>
          <a:xfrm>
            <a:off x="6002672" y="5995124"/>
            <a:ext cx="774000" cy="558328"/>
          </a:xfrm>
          <a:prstGeom prst="rect">
            <a:avLst/>
          </a:prstGeom>
        </p:spPr>
      </p:pic>
      <p:sp>
        <p:nvSpPr>
          <p:cNvPr id="20" name="TextBox 19"/>
          <p:cNvSpPr txBox="1"/>
          <p:nvPr/>
        </p:nvSpPr>
        <p:spPr>
          <a:xfrm>
            <a:off x="7010554" y="5951122"/>
            <a:ext cx="4776894" cy="646331"/>
          </a:xfrm>
          <a:prstGeom prst="rect">
            <a:avLst/>
          </a:prstGeom>
          <a:noFill/>
        </p:spPr>
        <p:txBody>
          <a:bodyPr wrap="square" rtlCol="0">
            <a:spAutoFit/>
          </a:bodyPr>
          <a:lstStyle/>
          <a:p>
            <a:r>
              <a:rPr lang="en-IN" b="1" dirty="0"/>
              <a:t>https://teamelectroinfinity.wixsite.com/website-1</a:t>
            </a:r>
            <a:endParaRPr lang="en-IN" b="1" dirty="0"/>
          </a:p>
        </p:txBody>
      </p:sp>
    </p:spTree>
    <p:extLst>
      <p:ext uri="{BB962C8B-B14F-4D97-AF65-F5344CB8AC3E}">
        <p14:creationId xmlns:p14="http://schemas.microsoft.com/office/powerpoint/2010/main" val="149061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 y="1847636"/>
            <a:ext cx="4987636" cy="771871"/>
          </a:xfrm>
        </p:spPr>
        <p:txBody>
          <a:bodyPr>
            <a:normAutofit/>
          </a:bodyPr>
          <a:lstStyle/>
          <a:p>
            <a:r>
              <a:rPr lang="en-US" sz="3600" b="1" dirty="0" smtClean="0">
                <a:solidFill>
                  <a:schemeClr val="accent1">
                    <a:lumMod val="60000"/>
                    <a:lumOff val="40000"/>
                  </a:schemeClr>
                </a:solidFill>
                <a:effectLst/>
              </a:rPr>
              <a:t>INTRODUCTION</a:t>
            </a:r>
            <a:endParaRPr lang="en-IN" sz="3600" b="1" dirty="0">
              <a:solidFill>
                <a:schemeClr val="accent1">
                  <a:lumMod val="60000"/>
                  <a:lumOff val="40000"/>
                </a:schemeClr>
              </a:solidFill>
              <a:effectLst/>
            </a:endParaRPr>
          </a:p>
        </p:txBody>
      </p:sp>
      <p:sp>
        <p:nvSpPr>
          <p:cNvPr id="7" name="Text Placeholder 6"/>
          <p:cNvSpPr>
            <a:spLocks noGrp="1"/>
          </p:cNvSpPr>
          <p:nvPr>
            <p:ph type="body" idx="1"/>
          </p:nvPr>
        </p:nvSpPr>
        <p:spPr>
          <a:xfrm>
            <a:off x="443134" y="2658545"/>
            <a:ext cx="4389889" cy="1359568"/>
          </a:xfrm>
        </p:spPr>
        <p:txBody>
          <a:bodyPr>
            <a:normAutofit fontScale="92500" lnSpcReduction="20000"/>
          </a:bodyPr>
          <a:lstStyle/>
          <a:p>
            <a:pPr algn="l"/>
            <a:r>
              <a:rPr lang="en-US" sz="2400" b="1" dirty="0" smtClean="0"/>
              <a:t>Team Electro Infinity </a:t>
            </a:r>
            <a:r>
              <a:rPr lang="en-US" sz="2400" dirty="0" smtClean="0"/>
              <a:t>is the Electric Formula student team of </a:t>
            </a:r>
            <a:r>
              <a:rPr lang="en-US" sz="2400" dirty="0" err="1" smtClean="0"/>
              <a:t>Terna</a:t>
            </a:r>
            <a:r>
              <a:rPr lang="en-US" sz="2400" dirty="0" smtClean="0"/>
              <a:t> engineering college </a:t>
            </a:r>
            <a:r>
              <a:rPr lang="en-US" sz="2400" dirty="0" err="1" smtClean="0"/>
              <a:t>Nerul</a:t>
            </a:r>
            <a:r>
              <a:rPr lang="en-US" sz="2400" dirty="0" smtClean="0"/>
              <a:t> .</a:t>
            </a:r>
          </a:p>
          <a:p>
            <a:pPr algn="r"/>
            <a:r>
              <a:rPr lang="en-US" dirty="0" smtClean="0"/>
              <a:t> </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04" y="111668"/>
            <a:ext cx="1936865" cy="977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994" y="191075"/>
            <a:ext cx="2141913" cy="680604"/>
          </a:xfrm>
          <a:prstGeom prst="rect">
            <a:avLst/>
          </a:prstGeom>
        </p:spPr>
      </p:pic>
      <p:sp>
        <p:nvSpPr>
          <p:cNvPr id="15" name="TextBox 14"/>
          <p:cNvSpPr txBox="1"/>
          <p:nvPr/>
        </p:nvSpPr>
        <p:spPr>
          <a:xfrm>
            <a:off x="1241725" y="4018113"/>
            <a:ext cx="4851399" cy="193899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We aim at bringing out concepts of classroom studies and use that concepts to make </a:t>
            </a:r>
            <a:r>
              <a:rPr lang="en-US" sz="2000" dirty="0" err="1" smtClean="0"/>
              <a:t>enginnering</a:t>
            </a:r>
            <a:r>
              <a:rPr lang="en-US" sz="2000" dirty="0" smtClean="0"/>
              <a:t> marvels in the form of race cars. We are a team of 40 members from various streams to complete one common goal.  </a:t>
            </a:r>
            <a:endParaRPr lang="en-IN" sz="2000" dirty="0"/>
          </a:p>
        </p:txBody>
      </p:sp>
      <p:sp>
        <p:nvSpPr>
          <p:cNvPr id="18" name="Minus 17"/>
          <p:cNvSpPr/>
          <p:nvPr/>
        </p:nvSpPr>
        <p:spPr>
          <a:xfrm>
            <a:off x="-863909" y="3453222"/>
            <a:ext cx="6706986" cy="286526"/>
          </a:xfrm>
          <a:prstGeom prst="mathMinus">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Minus 18"/>
          <p:cNvSpPr/>
          <p:nvPr/>
        </p:nvSpPr>
        <p:spPr>
          <a:xfrm>
            <a:off x="-863909" y="2468762"/>
            <a:ext cx="6595534" cy="301490"/>
          </a:xfrm>
          <a:prstGeom prst="mathMinus">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6939434" y="2608161"/>
            <a:ext cx="4467140"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Team Electro Infinity participates in competitions like Formula Bharat and NEKC. These events challenges us to apply our skills outside of the classroom as  part of a project that closely imitates industry practices.</a:t>
            </a:r>
          </a:p>
          <a:p>
            <a:endParaRPr lang="en-US" sz="2000" dirty="0"/>
          </a:p>
          <a:p>
            <a:pPr marL="342900" indent="-342900">
              <a:buFont typeface="Wingdings" panose="05000000000000000000" pitchFamily="2" charset="2"/>
              <a:buChar char="Ø"/>
            </a:pPr>
            <a:r>
              <a:rPr lang="en-US" sz="2000" dirty="0" smtClean="0"/>
              <a:t>Team Electro Infinity was established on 25</a:t>
            </a:r>
            <a:r>
              <a:rPr lang="en-US" sz="2000" baseline="30000" dirty="0" smtClean="0"/>
              <a:t>th</a:t>
            </a:r>
            <a:r>
              <a:rPr lang="en-US" sz="2000" dirty="0" smtClean="0"/>
              <a:t> September 2019 and participated in NEKC 2020 in February and going to participate in Formula Bharat 2021.</a:t>
            </a:r>
            <a:endParaRPr lang="en-IN" sz="2000" dirty="0"/>
          </a:p>
        </p:txBody>
      </p:sp>
      <p:sp>
        <p:nvSpPr>
          <p:cNvPr id="21" name="Minus 20"/>
          <p:cNvSpPr/>
          <p:nvPr/>
        </p:nvSpPr>
        <p:spPr>
          <a:xfrm>
            <a:off x="6093124" y="4500987"/>
            <a:ext cx="6869343" cy="304800"/>
          </a:xfrm>
          <a:prstGeom prst="mathMinus">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9942" y="111668"/>
            <a:ext cx="1762298" cy="1242886"/>
          </a:xfrm>
          <a:prstGeom prst="rect">
            <a:avLst/>
          </a:prstGeom>
        </p:spPr>
      </p:pic>
    </p:spTree>
    <p:extLst>
      <p:ext uri="{BB962C8B-B14F-4D97-AF65-F5344CB8AC3E}">
        <p14:creationId xmlns:p14="http://schemas.microsoft.com/office/powerpoint/2010/main" val="200683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1289035"/>
            <a:ext cx="4292600" cy="643480"/>
          </a:xfrm>
        </p:spPr>
        <p:txBody>
          <a:bodyPr>
            <a:normAutofit fontScale="90000"/>
          </a:bodyPr>
          <a:lstStyle/>
          <a:p>
            <a:r>
              <a:rPr lang="en-US" b="1" dirty="0" smtClean="0">
                <a:solidFill>
                  <a:schemeClr val="accent1">
                    <a:lumMod val="60000"/>
                    <a:lumOff val="40000"/>
                  </a:schemeClr>
                </a:solidFill>
              </a:rPr>
              <a:t>Team Composition</a:t>
            </a:r>
            <a:endParaRPr lang="en-IN" b="1" dirty="0">
              <a:solidFill>
                <a:schemeClr val="accent1">
                  <a:lumMod val="60000"/>
                  <a:lumOff val="40000"/>
                </a:schemeClr>
              </a:solidFill>
            </a:endParaRPr>
          </a:p>
        </p:txBody>
      </p:sp>
      <p:sp>
        <p:nvSpPr>
          <p:cNvPr id="3" name="Text Placeholder 2"/>
          <p:cNvSpPr>
            <a:spLocks noGrp="1"/>
          </p:cNvSpPr>
          <p:nvPr>
            <p:ph type="body" idx="1"/>
          </p:nvPr>
        </p:nvSpPr>
        <p:spPr>
          <a:xfrm>
            <a:off x="310522" y="4432311"/>
            <a:ext cx="4660040" cy="2163222"/>
          </a:xfrm>
        </p:spPr>
        <p:txBody>
          <a:bodyPr>
            <a:normAutofit fontScale="92500" lnSpcReduction="10000"/>
          </a:bodyPr>
          <a:lstStyle/>
          <a:p>
            <a:pPr marL="457200" indent="-457200" algn="l">
              <a:buFont typeface="Wingdings" panose="05000000000000000000" pitchFamily="2" charset="2"/>
              <a:buChar char="Ø"/>
            </a:pPr>
            <a:r>
              <a:rPr lang="en-US" sz="2800" dirty="0" smtClean="0"/>
              <a:t>Technical Head- </a:t>
            </a:r>
            <a:r>
              <a:rPr lang="en-US" sz="2400" dirty="0" smtClean="0"/>
              <a:t>Technical head handles all the mechanical departments of the team. Team has four mechanical departments 1. Brakes 2.Suspension 3.Steering 4.chassis . </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84668"/>
            <a:ext cx="2505075" cy="10075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733" y="84668"/>
            <a:ext cx="1699154" cy="761999"/>
          </a:xfrm>
          <a:prstGeom prst="rect">
            <a:avLst/>
          </a:prstGeom>
        </p:spPr>
      </p:pic>
      <p:graphicFrame>
        <p:nvGraphicFramePr>
          <p:cNvPr id="6" name="Diagram 5"/>
          <p:cNvGraphicFramePr/>
          <p:nvPr>
            <p:extLst>
              <p:ext uri="{D42A27DB-BD31-4B8C-83A1-F6EECF244321}">
                <p14:modId xmlns:p14="http://schemas.microsoft.com/office/powerpoint/2010/main" val="668104633"/>
              </p:ext>
            </p:extLst>
          </p:nvPr>
        </p:nvGraphicFramePr>
        <p:xfrm>
          <a:off x="-618068" y="2019300"/>
          <a:ext cx="5952067" cy="2239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6395243" y="1587493"/>
            <a:ext cx="4809067" cy="181588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Marketing Head – </a:t>
            </a:r>
            <a:r>
              <a:rPr lang="en-US" sz="2200" dirty="0" smtClean="0"/>
              <a:t>Marketing head handles all the sponsorship work , sales related work and all the work related to marketing with cost report. </a:t>
            </a:r>
            <a:endParaRPr lang="en-IN" sz="2200" dirty="0"/>
          </a:p>
        </p:txBody>
      </p:sp>
      <p:sp>
        <p:nvSpPr>
          <p:cNvPr id="9" name="TextBox 8"/>
          <p:cNvSpPr txBox="1"/>
          <p:nvPr/>
        </p:nvSpPr>
        <p:spPr>
          <a:xfrm>
            <a:off x="6395243" y="3693647"/>
            <a:ext cx="5051954" cy="147732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Electric Head </a:t>
            </a:r>
            <a:r>
              <a:rPr lang="en-US" sz="2200" dirty="0" smtClean="0"/>
              <a:t>– Electric head handles four ESO assigned by the team who works on the electrical system included power train system.</a:t>
            </a:r>
            <a:endParaRPr lang="en-IN" sz="2200" dirty="0"/>
          </a:p>
        </p:txBody>
      </p:sp>
      <p:sp>
        <p:nvSpPr>
          <p:cNvPr id="10" name="TextBox 9"/>
          <p:cNvSpPr txBox="1"/>
          <p:nvPr/>
        </p:nvSpPr>
        <p:spPr>
          <a:xfrm>
            <a:off x="6395243" y="5401734"/>
            <a:ext cx="5359399" cy="769441"/>
          </a:xfrm>
          <a:prstGeom prst="rect">
            <a:avLst/>
          </a:prstGeom>
          <a:noFill/>
        </p:spPr>
        <p:txBody>
          <a:bodyPr wrap="square" rtlCol="0">
            <a:spAutoFit/>
          </a:bodyPr>
          <a:lstStyle/>
          <a:p>
            <a:pPr marL="285750" indent="-285750">
              <a:buFont typeface="Wingdings" panose="05000000000000000000" pitchFamily="2" charset="2"/>
              <a:buChar char="Ø"/>
            </a:pPr>
            <a:r>
              <a:rPr lang="en-US" sz="2200" dirty="0" smtClean="0"/>
              <a:t>All the Three Heads at last reports to the Team manager &amp; Captain.</a:t>
            </a:r>
            <a:endParaRPr lang="en-IN" sz="2200" dirty="0"/>
          </a:p>
        </p:txBody>
      </p:sp>
      <p:sp>
        <p:nvSpPr>
          <p:cNvPr id="8" name="TextBox 7"/>
          <p:cNvSpPr txBox="1"/>
          <p:nvPr/>
        </p:nvSpPr>
        <p:spPr>
          <a:xfrm>
            <a:off x="5011904" y="357945"/>
            <a:ext cx="1537985" cy="276999"/>
          </a:xfrm>
          <a:prstGeom prst="rect">
            <a:avLst/>
          </a:prstGeom>
          <a:noFill/>
        </p:spPr>
        <p:txBody>
          <a:bodyPr wrap="none" rtlCol="0">
            <a:spAutoFit/>
          </a:bodyPr>
          <a:lstStyle/>
          <a:p>
            <a:r>
              <a:rPr lang="en-US" sz="1200" dirty="0" smtClean="0"/>
              <a:t>TEAM OVERVIEW</a:t>
            </a:r>
            <a:endParaRPr lang="en-IN" sz="1200" dirty="0"/>
          </a:p>
        </p:txBody>
      </p:sp>
    </p:spTree>
    <p:extLst>
      <p:ext uri="{BB962C8B-B14F-4D97-AF65-F5344CB8AC3E}">
        <p14:creationId xmlns:p14="http://schemas.microsoft.com/office/powerpoint/2010/main" val="97768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1" y="1104496"/>
            <a:ext cx="4190999" cy="508013"/>
          </a:xfrm>
        </p:spPr>
        <p:txBody>
          <a:bodyPr>
            <a:normAutofit fontScale="90000"/>
          </a:bodyPr>
          <a:lstStyle/>
          <a:p>
            <a:r>
              <a:rPr lang="en-US" b="1" dirty="0" smtClean="0">
                <a:solidFill>
                  <a:schemeClr val="accent1">
                    <a:lumMod val="60000"/>
                    <a:lumOff val="40000"/>
                  </a:schemeClr>
                </a:solidFill>
              </a:rPr>
              <a:t>Formula Bharat</a:t>
            </a:r>
            <a:endParaRPr lang="en-IN" b="1" dirty="0">
              <a:solidFill>
                <a:schemeClr val="accent1">
                  <a:lumMod val="60000"/>
                  <a:lumOff val="40000"/>
                </a:schemeClr>
              </a:solidFill>
            </a:endParaRPr>
          </a:p>
        </p:txBody>
      </p:sp>
      <p:sp>
        <p:nvSpPr>
          <p:cNvPr id="3" name="Text Placeholder 2"/>
          <p:cNvSpPr>
            <a:spLocks noGrp="1"/>
          </p:cNvSpPr>
          <p:nvPr>
            <p:ph type="body" idx="1"/>
          </p:nvPr>
        </p:nvSpPr>
        <p:spPr>
          <a:xfrm>
            <a:off x="228601" y="1791378"/>
            <a:ext cx="6290732" cy="838188"/>
          </a:xfrm>
        </p:spPr>
        <p:txBody>
          <a:bodyPr>
            <a:normAutofit/>
          </a:bodyPr>
          <a:lstStyle/>
          <a:p>
            <a:pPr algn="l"/>
            <a:r>
              <a:rPr lang="en-US" sz="1800" b="1" dirty="0" smtClean="0"/>
              <a:t>Our team is gearing up for </a:t>
            </a:r>
            <a:r>
              <a:rPr lang="en-US" sz="1800" b="1" dirty="0" smtClean="0"/>
              <a:t>FSEV </a:t>
            </a:r>
            <a:r>
              <a:rPr lang="en-US" sz="1800" b="1" dirty="0" smtClean="0"/>
              <a:t>2021 which will held on Kari Motor speedway Coimbatore. </a:t>
            </a:r>
            <a:endParaRPr lang="en-IN" sz="1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29" y="93134"/>
            <a:ext cx="2082271" cy="9736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933" y="93134"/>
            <a:ext cx="1656821" cy="905933"/>
          </a:xfrm>
          <a:prstGeom prst="rect">
            <a:avLst/>
          </a:prstGeom>
        </p:spPr>
      </p:pic>
      <p:sp>
        <p:nvSpPr>
          <p:cNvPr id="6" name="TextBox 5"/>
          <p:cNvSpPr txBox="1"/>
          <p:nvPr/>
        </p:nvSpPr>
        <p:spPr>
          <a:xfrm>
            <a:off x="452917" y="2808435"/>
            <a:ext cx="9080549"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t>Formula Bharat</a:t>
            </a:r>
            <a:r>
              <a:rPr lang="en-US" sz="2000" dirty="0"/>
              <a:t> is an engineering design competition in which students from colleges and universities all over the country, compete with a life-size Formula-style vehicle in areas of engineering design, overall cost, marketability and dynamic performance. The series replicates the global student Formula series hosted in around 11 countries per year.</a:t>
            </a:r>
            <a:endParaRPr lang="en-IN" sz="2000" dirty="0"/>
          </a:p>
        </p:txBody>
      </p:sp>
      <p:sp>
        <p:nvSpPr>
          <p:cNvPr id="7" name="Minus 6"/>
          <p:cNvSpPr/>
          <p:nvPr/>
        </p:nvSpPr>
        <p:spPr>
          <a:xfrm>
            <a:off x="-1176867" y="2341365"/>
            <a:ext cx="8974667" cy="288201"/>
          </a:xfrm>
          <a:prstGeom prst="mathMinus">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452917" y="4593539"/>
            <a:ext cx="8729134" cy="193899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The </a:t>
            </a:r>
            <a:r>
              <a:rPr lang="en-US" sz="2000" dirty="0"/>
              <a:t>purpose of this competition is to encourage students to gain hands-on practical experience, while applying engineering theories studied in the classroom. In addition, students learn the art of management and teamwork, which are essential skills required in the ‘real-world’. These student teams are required to build a new vehicle from scratch year-after-year and seek sponsorship and donations by their own means to fund the project.</a:t>
            </a:r>
            <a:endParaRPr lang="en-IN" sz="2000" dirty="0"/>
          </a:p>
        </p:txBody>
      </p:sp>
    </p:spTree>
    <p:extLst>
      <p:ext uri="{BB962C8B-B14F-4D97-AF65-F5344CB8AC3E}">
        <p14:creationId xmlns:p14="http://schemas.microsoft.com/office/powerpoint/2010/main" val="264611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7354"/>
            <a:ext cx="4842933" cy="635013"/>
          </a:xfrm>
        </p:spPr>
        <p:txBody>
          <a:bodyPr>
            <a:noAutofit/>
          </a:bodyPr>
          <a:lstStyle/>
          <a:p>
            <a:r>
              <a:rPr lang="en-IN" sz="3600" b="1" dirty="0" smtClean="0">
                <a:solidFill>
                  <a:schemeClr val="accent1">
                    <a:lumMod val="60000"/>
                    <a:lumOff val="40000"/>
                  </a:schemeClr>
                </a:solidFill>
                <a:effectLst/>
              </a:rPr>
              <a:t>Competition </a:t>
            </a:r>
            <a:r>
              <a:rPr lang="en-US" sz="3600" b="1" dirty="0" smtClean="0">
                <a:solidFill>
                  <a:schemeClr val="accent1">
                    <a:lumMod val="60000"/>
                    <a:lumOff val="40000"/>
                  </a:schemeClr>
                </a:solidFill>
              </a:rPr>
              <a:t>Overview</a:t>
            </a:r>
            <a:endParaRPr lang="en-IN" sz="3600" b="1"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5" y="80446"/>
            <a:ext cx="2040466" cy="11726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80446"/>
            <a:ext cx="1555220" cy="969421"/>
          </a:xfrm>
          <a:prstGeom prst="rect">
            <a:avLst/>
          </a:prstGeom>
        </p:spPr>
      </p:pic>
      <p:graphicFrame>
        <p:nvGraphicFramePr>
          <p:cNvPr id="6" name="Diagram 5"/>
          <p:cNvGraphicFramePr/>
          <p:nvPr>
            <p:extLst>
              <p:ext uri="{D42A27DB-BD31-4B8C-83A1-F6EECF244321}">
                <p14:modId xmlns:p14="http://schemas.microsoft.com/office/powerpoint/2010/main" val="7221891"/>
              </p:ext>
            </p:extLst>
          </p:nvPr>
        </p:nvGraphicFramePr>
        <p:xfrm>
          <a:off x="533399" y="2167460"/>
          <a:ext cx="5037667" cy="4047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3851" y="1049867"/>
            <a:ext cx="4543425" cy="2734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1276" y="4097865"/>
            <a:ext cx="4411134" cy="2425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4616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2" y="1231886"/>
            <a:ext cx="5799049" cy="821280"/>
          </a:xfrm>
        </p:spPr>
        <p:txBody>
          <a:bodyPr>
            <a:normAutofit fontScale="90000"/>
          </a:bodyPr>
          <a:lstStyle/>
          <a:p>
            <a:r>
              <a:rPr lang="en-US" b="1" dirty="0" smtClean="0">
                <a:solidFill>
                  <a:schemeClr val="accent1">
                    <a:lumMod val="60000"/>
                    <a:lumOff val="40000"/>
                  </a:schemeClr>
                </a:solidFill>
              </a:rPr>
              <a:t>What we can do for you…</a:t>
            </a:r>
            <a:endParaRPr lang="en-IN" b="1" dirty="0">
              <a:solidFill>
                <a:schemeClr val="accent1">
                  <a:lumMod val="60000"/>
                  <a:lumOff val="40000"/>
                </a:schemeClr>
              </a:solidFill>
            </a:endParaRPr>
          </a:p>
        </p:txBody>
      </p:sp>
      <p:sp>
        <p:nvSpPr>
          <p:cNvPr id="3" name="Text Placeholder 2"/>
          <p:cNvSpPr>
            <a:spLocks noGrp="1"/>
          </p:cNvSpPr>
          <p:nvPr>
            <p:ph type="body" idx="1"/>
          </p:nvPr>
        </p:nvSpPr>
        <p:spPr>
          <a:xfrm>
            <a:off x="397627" y="2357950"/>
            <a:ext cx="9590550" cy="2820879"/>
          </a:xfrm>
        </p:spPr>
        <p:txBody>
          <a:bodyPr>
            <a:normAutofit fontScale="70000" lnSpcReduction="20000"/>
          </a:bodyPr>
          <a:lstStyle/>
          <a:p>
            <a:pPr marL="571500" indent="-571500" algn="l">
              <a:buFont typeface="Wingdings" panose="05000000000000000000" pitchFamily="2" charset="2"/>
              <a:buChar char="Ø"/>
            </a:pPr>
            <a:r>
              <a:rPr lang="en-US" sz="3800" dirty="0" smtClean="0"/>
              <a:t>Being a student motorsports team, we are in  constant need of industry partners and sponsors to support </a:t>
            </a:r>
            <a:r>
              <a:rPr lang="en-IN" sz="3800" dirty="0">
                <a:effectLst/>
              </a:rPr>
              <a:t>us in our operations We look forward towards building a strong association with our partners who help us through funds tools and services In return, we provide our partners with increased brand recognition and networking opportunities with our talented student members.</a:t>
            </a:r>
          </a:p>
          <a:p>
            <a:r>
              <a:rPr lang="en-US" dirty="0" smtClean="0"/>
              <a:t>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2" y="148174"/>
            <a:ext cx="1947332" cy="11895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3067" y="148174"/>
            <a:ext cx="1843087" cy="808559"/>
          </a:xfrm>
          <a:prstGeom prst="rect">
            <a:avLst/>
          </a:prstGeom>
        </p:spPr>
      </p:pic>
      <p:sp>
        <p:nvSpPr>
          <p:cNvPr id="6" name="Minus 5"/>
          <p:cNvSpPr/>
          <p:nvPr/>
        </p:nvSpPr>
        <p:spPr>
          <a:xfrm>
            <a:off x="-2103117" y="1976950"/>
            <a:ext cx="16005384" cy="237067"/>
          </a:xfrm>
          <a:prstGeom prst="mathMinus">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134" y="4976725"/>
            <a:ext cx="2952750" cy="15430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0884" y="4708207"/>
            <a:ext cx="3153727" cy="1958600"/>
          </a:xfrm>
          <a:prstGeom prst="rect">
            <a:avLst/>
          </a:prstGeom>
        </p:spPr>
      </p:pic>
    </p:spTree>
    <p:extLst>
      <p:ext uri="{BB962C8B-B14F-4D97-AF65-F5344CB8AC3E}">
        <p14:creationId xmlns:p14="http://schemas.microsoft.com/office/powerpoint/2010/main" val="355524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34" y="1097279"/>
            <a:ext cx="4082934" cy="638862"/>
          </a:xfrm>
        </p:spPr>
        <p:txBody>
          <a:bodyPr>
            <a:normAutofit fontScale="90000"/>
          </a:bodyPr>
          <a:lstStyle/>
          <a:p>
            <a:r>
              <a:rPr lang="en-US" b="1" dirty="0" smtClean="0">
                <a:solidFill>
                  <a:schemeClr val="accent1">
                    <a:lumMod val="60000"/>
                    <a:lumOff val="40000"/>
                  </a:schemeClr>
                </a:solidFill>
              </a:rPr>
              <a:t>Branding Avenues</a:t>
            </a:r>
            <a:endParaRPr lang="en-IN" b="1" dirty="0">
              <a:solidFill>
                <a:schemeClr val="accent1">
                  <a:lumMod val="60000"/>
                  <a:lumOff val="40000"/>
                </a:schemeClr>
              </a:solidFill>
            </a:endParaRPr>
          </a:p>
        </p:txBody>
      </p:sp>
      <p:sp>
        <p:nvSpPr>
          <p:cNvPr id="3" name="Text Placeholder 2"/>
          <p:cNvSpPr>
            <a:spLocks noGrp="1"/>
          </p:cNvSpPr>
          <p:nvPr>
            <p:ph type="body" idx="1"/>
          </p:nvPr>
        </p:nvSpPr>
        <p:spPr>
          <a:xfrm>
            <a:off x="121834" y="1887489"/>
            <a:ext cx="2829184" cy="475043"/>
          </a:xfrm>
        </p:spPr>
        <p:txBody>
          <a:bodyPr>
            <a:noAutofit/>
          </a:bodyPr>
          <a:lstStyle/>
          <a:p>
            <a:pPr marL="342900" indent="-342900">
              <a:buFont typeface="Wingdings" panose="05000000000000000000" pitchFamily="2" charset="2"/>
              <a:buChar char="Ø"/>
            </a:pPr>
            <a:r>
              <a:rPr lang="en-US" sz="2400" b="1" dirty="0" smtClean="0"/>
              <a:t>Media Coverage</a:t>
            </a:r>
            <a:endParaRPr lang="en-IN"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844" y="125730"/>
            <a:ext cx="1657436" cy="8884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34" y="99753"/>
            <a:ext cx="1607214" cy="914400"/>
          </a:xfrm>
          <a:prstGeom prst="rect">
            <a:avLst/>
          </a:prstGeom>
        </p:spPr>
      </p:pic>
      <p:sp>
        <p:nvSpPr>
          <p:cNvPr id="6" name="Rectangle 5"/>
          <p:cNvSpPr/>
          <p:nvPr/>
        </p:nvSpPr>
        <p:spPr>
          <a:xfrm flipV="1">
            <a:off x="-6581" y="1656365"/>
            <a:ext cx="4211350" cy="50682"/>
          </a:xfrm>
          <a:prstGeom prst="rect">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739833" y="2364250"/>
            <a:ext cx="5370022" cy="1015663"/>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t>Print media </a:t>
            </a:r>
            <a:r>
              <a:rPr lang="en-US" sz="2000" dirty="0" smtClean="0"/>
              <a:t>– Official news paper of </a:t>
            </a:r>
            <a:r>
              <a:rPr lang="en-US" sz="2000" dirty="0" err="1" smtClean="0"/>
              <a:t>Terna</a:t>
            </a:r>
            <a:r>
              <a:rPr lang="en-US" sz="2000" dirty="0" smtClean="0"/>
              <a:t> Engineering college </a:t>
            </a:r>
            <a:r>
              <a:rPr lang="en-US" sz="2000" dirty="0" err="1" smtClean="0"/>
              <a:t>Nerul</a:t>
            </a:r>
            <a:r>
              <a:rPr lang="en-US" sz="2000" dirty="0"/>
              <a:t> </a:t>
            </a:r>
            <a:r>
              <a:rPr lang="en-US" sz="2000" dirty="0" smtClean="0"/>
              <a:t>and planning to collaborate with well-known news paper too. </a:t>
            </a:r>
            <a:endParaRPr lang="en-IN" sz="2000" dirty="0"/>
          </a:p>
        </p:txBody>
      </p:sp>
      <p:sp>
        <p:nvSpPr>
          <p:cNvPr id="10" name="TextBox 9"/>
          <p:cNvSpPr txBox="1"/>
          <p:nvPr/>
        </p:nvSpPr>
        <p:spPr>
          <a:xfrm>
            <a:off x="739833" y="3379913"/>
            <a:ext cx="4438996" cy="707886"/>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t>Radio</a:t>
            </a:r>
            <a:r>
              <a:rPr lang="en-US" dirty="0" smtClean="0"/>
              <a:t> – </a:t>
            </a:r>
            <a:r>
              <a:rPr lang="en-US" b="1" dirty="0" err="1" smtClean="0"/>
              <a:t>Tarang</a:t>
            </a:r>
            <a:r>
              <a:rPr lang="en-US" sz="2000" dirty="0" smtClean="0"/>
              <a:t> (Official radio of </a:t>
            </a:r>
            <a:r>
              <a:rPr lang="en-US" sz="2000" dirty="0" err="1" smtClean="0"/>
              <a:t>Terna</a:t>
            </a:r>
            <a:r>
              <a:rPr lang="en-US" sz="2000" dirty="0" smtClean="0"/>
              <a:t> Engineering college </a:t>
            </a:r>
            <a:r>
              <a:rPr lang="en-US" sz="2000" dirty="0" err="1" smtClean="0"/>
              <a:t>Nerul</a:t>
            </a:r>
            <a:r>
              <a:rPr lang="en-US" sz="2000" dirty="0" smtClean="0"/>
              <a:t> ).</a:t>
            </a:r>
            <a:endParaRPr lang="en-IN" sz="2000" dirty="0"/>
          </a:p>
        </p:txBody>
      </p:sp>
      <p:sp>
        <p:nvSpPr>
          <p:cNvPr id="11" name="TextBox 10"/>
          <p:cNvSpPr txBox="1"/>
          <p:nvPr/>
        </p:nvSpPr>
        <p:spPr>
          <a:xfrm>
            <a:off x="739833" y="4172988"/>
            <a:ext cx="5370022" cy="1292662"/>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t>Sponsor’s logo </a:t>
            </a:r>
            <a:r>
              <a:rPr lang="en-US" dirty="0" smtClean="0"/>
              <a:t>– </a:t>
            </a:r>
            <a:r>
              <a:rPr lang="en-IN" sz="2000" dirty="0" smtClean="0"/>
              <a:t>Your </a:t>
            </a:r>
            <a:r>
              <a:rPr lang="en-IN" sz="2000" dirty="0"/>
              <a:t>company's logo </a:t>
            </a:r>
            <a:r>
              <a:rPr lang="en-IN" sz="2000" dirty="0" smtClean="0"/>
              <a:t>will </a:t>
            </a:r>
            <a:r>
              <a:rPr lang="en-IN" sz="2000" dirty="0"/>
              <a:t>be present on the Vehicle, T-shirts, Letterheads, Banners displayed at the pit during events</a:t>
            </a:r>
            <a:r>
              <a:rPr lang="en-IN" dirty="0"/>
              <a:t>.</a:t>
            </a:r>
          </a:p>
          <a:p>
            <a:endParaRPr lang="en-IN" dirty="0"/>
          </a:p>
        </p:txBody>
      </p:sp>
      <p:sp>
        <p:nvSpPr>
          <p:cNvPr id="12" name="TextBox 11"/>
          <p:cNvSpPr txBox="1"/>
          <p:nvPr/>
        </p:nvSpPr>
        <p:spPr>
          <a:xfrm>
            <a:off x="739833" y="5314645"/>
            <a:ext cx="5370022" cy="1200329"/>
          </a:xfrm>
          <a:prstGeom prst="rect">
            <a:avLst/>
          </a:prstGeom>
          <a:noFill/>
        </p:spPr>
        <p:txBody>
          <a:bodyPr wrap="square" rtlCol="0">
            <a:spAutoFit/>
          </a:bodyPr>
          <a:lstStyle/>
          <a:p>
            <a:pPr marL="285750" indent="-285750">
              <a:buFont typeface="Wingdings" panose="05000000000000000000" pitchFamily="2" charset="2"/>
              <a:buChar char="ü"/>
            </a:pPr>
            <a:r>
              <a:rPr lang="en-IN" b="1" dirty="0" smtClean="0"/>
              <a:t>Online branding- </a:t>
            </a:r>
            <a:r>
              <a:rPr lang="en-IN" dirty="0"/>
              <a:t>Your company </a:t>
            </a:r>
            <a:r>
              <a:rPr lang="en-IN" dirty="0" smtClean="0"/>
              <a:t>will be </a:t>
            </a:r>
            <a:r>
              <a:rPr lang="en-IN" dirty="0"/>
              <a:t>promoted through our social media </a:t>
            </a:r>
            <a:r>
              <a:rPr lang="en-IN" dirty="0" err="1" smtClean="0"/>
              <a:t>patforms</a:t>
            </a:r>
            <a:r>
              <a:rPr lang="en-IN" dirty="0" smtClean="0"/>
              <a:t> like Instagram, Facebook, </a:t>
            </a:r>
            <a:r>
              <a:rPr lang="en-IN" dirty="0" err="1" smtClean="0"/>
              <a:t>Linkdin</a:t>
            </a:r>
            <a:r>
              <a:rPr lang="en-IN" dirty="0" smtClean="0"/>
              <a:t>, Twitter </a:t>
            </a:r>
            <a:r>
              <a:rPr lang="en-IN" dirty="0" err="1" smtClean="0"/>
              <a:t>etc</a:t>
            </a:r>
            <a:r>
              <a:rPr lang="en-IN" dirty="0" smtClean="0"/>
              <a:t> reaching out thousands of people.</a:t>
            </a:r>
            <a:endParaRPr lang="en-IN" dirty="0"/>
          </a:p>
        </p:txBody>
      </p:sp>
      <p:sp>
        <p:nvSpPr>
          <p:cNvPr id="13" name="TextBox 12"/>
          <p:cNvSpPr txBox="1"/>
          <p:nvPr/>
        </p:nvSpPr>
        <p:spPr>
          <a:xfrm>
            <a:off x="6027936" y="1732574"/>
            <a:ext cx="5912343" cy="646331"/>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t>Media coverage </a:t>
            </a:r>
            <a:r>
              <a:rPr lang="en-US" dirty="0" smtClean="0"/>
              <a:t>– Formula Bharat draws the attention national and International Print and News media </a:t>
            </a:r>
            <a:r>
              <a:rPr lang="en-US" b="1" dirty="0" smtClean="0"/>
              <a:t>. </a:t>
            </a:r>
            <a:endParaRPr lang="en-IN" b="1" dirty="0"/>
          </a:p>
        </p:txBody>
      </p:sp>
      <p:pic>
        <p:nvPicPr>
          <p:cNvPr id="1036" name="Picture 418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080366" y="2337777"/>
            <a:ext cx="5807481" cy="738664"/>
          </a:xfrm>
          <a:prstGeom prst="rect">
            <a:avLst/>
          </a:prstGeom>
          <a:noFill/>
        </p:spPr>
        <p:txBody>
          <a:bodyPr wrap="square" rtlCol="0">
            <a:spAutoFit/>
          </a:bodyPr>
          <a:lstStyle/>
          <a:p>
            <a:pPr marL="285750" indent="-285750">
              <a:buFont typeface="Wingdings" panose="05000000000000000000" pitchFamily="2" charset="2"/>
              <a:buChar char="Ø"/>
            </a:pPr>
            <a:r>
              <a:rPr lang="en-US" sz="2200" b="1" dirty="0" smtClean="0"/>
              <a:t>College Events </a:t>
            </a:r>
            <a:r>
              <a:rPr lang="en-US" sz="2400" b="1" dirty="0" smtClean="0"/>
              <a:t>-</a:t>
            </a:r>
            <a:r>
              <a:rPr lang="en-IN" dirty="0" smtClean="0"/>
              <a:t>Special </a:t>
            </a:r>
            <a:r>
              <a:rPr lang="en-IN" dirty="0"/>
              <a:t>Mention of the sponsor when car </a:t>
            </a:r>
            <a:r>
              <a:rPr lang="en-IN" dirty="0" smtClean="0"/>
              <a:t>is </a:t>
            </a:r>
            <a:r>
              <a:rPr lang="en-IN" dirty="0"/>
              <a:t>showcased during the following </a:t>
            </a:r>
            <a:r>
              <a:rPr lang="en-IN" dirty="0" smtClean="0"/>
              <a:t>events</a:t>
            </a:r>
            <a:endParaRPr lang="en-IN" dirty="0"/>
          </a:p>
        </p:txBody>
      </p:sp>
      <p:sp>
        <p:nvSpPr>
          <p:cNvPr id="27" name="TextBox 26"/>
          <p:cNvSpPr txBox="1"/>
          <p:nvPr/>
        </p:nvSpPr>
        <p:spPr>
          <a:xfrm>
            <a:off x="6417426" y="3044632"/>
            <a:ext cx="5356599" cy="2585323"/>
          </a:xfrm>
          <a:prstGeom prst="rect">
            <a:avLst/>
          </a:prstGeom>
          <a:noFill/>
        </p:spPr>
        <p:txBody>
          <a:bodyPr wrap="square" rtlCol="0">
            <a:spAutoFit/>
          </a:bodyPr>
          <a:lstStyle/>
          <a:p>
            <a:pPr marL="342900" indent="-342900">
              <a:buFont typeface="+mj-lt"/>
              <a:buAutoNum type="arabicParenR"/>
            </a:pPr>
            <a:r>
              <a:rPr lang="en-US" dirty="0" smtClean="0"/>
              <a:t>Lectures &amp; workshops organized by Team Electro Infinity during academic year.</a:t>
            </a:r>
          </a:p>
          <a:p>
            <a:pPr marL="342900" indent="-342900">
              <a:buFont typeface="+mj-lt"/>
              <a:buAutoNum type="arabicParenR"/>
            </a:pPr>
            <a:r>
              <a:rPr lang="en-US" dirty="0" smtClean="0"/>
              <a:t>Launch event of car.</a:t>
            </a:r>
          </a:p>
          <a:p>
            <a:pPr marL="342900" indent="-342900">
              <a:buFont typeface="+mj-lt"/>
              <a:buAutoNum type="arabicParenR"/>
            </a:pPr>
            <a:r>
              <a:rPr lang="en-US" dirty="0" err="1" smtClean="0"/>
              <a:t>Alumini</a:t>
            </a:r>
            <a:r>
              <a:rPr lang="en-US" dirty="0" smtClean="0"/>
              <a:t> meets.</a:t>
            </a:r>
          </a:p>
          <a:p>
            <a:pPr marL="342900" indent="-342900">
              <a:buFont typeface="+mj-lt"/>
              <a:buAutoNum type="arabicParenR"/>
            </a:pPr>
            <a:r>
              <a:rPr lang="en-US" dirty="0" smtClean="0"/>
              <a:t>Media conferences on automobiles.</a:t>
            </a:r>
          </a:p>
          <a:p>
            <a:pPr marL="342900" indent="-342900">
              <a:buFont typeface="+mj-lt"/>
              <a:buAutoNum type="arabicParenR"/>
            </a:pPr>
            <a:r>
              <a:rPr lang="en-US" b="1" dirty="0" smtClean="0"/>
              <a:t>Avalon – </a:t>
            </a:r>
            <a:r>
              <a:rPr lang="en-US" dirty="0" smtClean="0"/>
              <a:t>The</a:t>
            </a:r>
            <a:r>
              <a:rPr lang="en-US" b="1" dirty="0" smtClean="0"/>
              <a:t> </a:t>
            </a:r>
            <a:r>
              <a:rPr lang="en-US" dirty="0" smtClean="0"/>
              <a:t>national level technical festival .</a:t>
            </a:r>
          </a:p>
          <a:p>
            <a:pPr marL="342900" indent="-342900">
              <a:buFont typeface="+mj-lt"/>
              <a:buAutoNum type="arabicParenR"/>
            </a:pPr>
            <a:r>
              <a:rPr lang="en-US" b="1" dirty="0" err="1" smtClean="0"/>
              <a:t>Antarang</a:t>
            </a:r>
            <a:r>
              <a:rPr lang="en-US" dirty="0" smtClean="0"/>
              <a:t> – The annual cultural festival.</a:t>
            </a:r>
          </a:p>
          <a:p>
            <a:pPr marL="342900" indent="-342900">
              <a:buFont typeface="+mj-lt"/>
              <a:buAutoNum type="arabicParenR"/>
            </a:pPr>
            <a:r>
              <a:rPr lang="en-US" b="1" dirty="0" err="1" smtClean="0"/>
              <a:t>Sportec</a:t>
            </a:r>
            <a:r>
              <a:rPr lang="en-US" dirty="0" smtClean="0"/>
              <a:t> – The annual sports festival.</a:t>
            </a:r>
          </a:p>
          <a:p>
            <a:pPr marL="342900" indent="-342900">
              <a:buFont typeface="+mj-lt"/>
              <a:buAutoNum type="arabicParenR"/>
            </a:pPr>
            <a:r>
              <a:rPr lang="en-US" dirty="0" smtClean="0"/>
              <a:t>National technology day.</a:t>
            </a:r>
            <a:endParaRPr lang="en-IN" dirty="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5269" y="5584608"/>
            <a:ext cx="2518756" cy="1134557"/>
          </a:xfrm>
          <a:prstGeom prst="rect">
            <a:avLst/>
          </a:prstGeom>
        </p:spPr>
      </p:pic>
    </p:spTree>
    <p:extLst>
      <p:ext uri="{BB962C8B-B14F-4D97-AF65-F5344CB8AC3E}">
        <p14:creationId xmlns:p14="http://schemas.microsoft.com/office/powerpoint/2010/main" val="83608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7" y="947651"/>
            <a:ext cx="4416915" cy="630549"/>
          </a:xfrm>
        </p:spPr>
        <p:txBody>
          <a:bodyPr>
            <a:noAutofit/>
          </a:bodyPr>
          <a:lstStyle/>
          <a:p>
            <a:r>
              <a:rPr lang="en-US" sz="3600" b="1" dirty="0" smtClean="0">
                <a:solidFill>
                  <a:schemeClr val="accent1">
                    <a:lumMod val="60000"/>
                    <a:lumOff val="40000"/>
                  </a:schemeClr>
                </a:solidFill>
              </a:rPr>
              <a:t>Sponsorship Benefits</a:t>
            </a:r>
            <a:endParaRPr lang="en-IN" sz="3600" b="1" dirty="0">
              <a:solidFill>
                <a:schemeClr val="accent1">
                  <a:lumMod val="60000"/>
                  <a:lumOff val="40000"/>
                </a:schemeClr>
              </a:solidFill>
            </a:endParaRPr>
          </a:p>
        </p:txBody>
      </p:sp>
      <p:pic>
        <p:nvPicPr>
          <p:cNvPr id="7" name="Picture 6"/>
          <p:cNvPicPr>
            <a:picLocks noChangeAspect="1"/>
          </p:cNvPicPr>
          <p:nvPr/>
        </p:nvPicPr>
        <p:blipFill>
          <a:blip r:embed="rId2"/>
          <a:stretch>
            <a:fillRect/>
          </a:stretch>
        </p:blipFill>
        <p:spPr>
          <a:xfrm>
            <a:off x="282830" y="1852268"/>
            <a:ext cx="939141" cy="6305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47" y="145473"/>
            <a:ext cx="1382770" cy="8021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1607" y="145473"/>
            <a:ext cx="1316615" cy="802178"/>
          </a:xfrm>
          <a:prstGeom prst="rect">
            <a:avLst/>
          </a:prstGeom>
        </p:spPr>
      </p:pic>
      <p:sp>
        <p:nvSpPr>
          <p:cNvPr id="6" name="Rectangle 5"/>
          <p:cNvSpPr/>
          <p:nvPr/>
        </p:nvSpPr>
        <p:spPr>
          <a:xfrm>
            <a:off x="130146" y="1578200"/>
            <a:ext cx="4416915" cy="45719"/>
          </a:xfrm>
          <a:prstGeom prst="rect">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 Placeholder 7"/>
          <p:cNvSpPr>
            <a:spLocks noGrp="1"/>
          </p:cNvSpPr>
          <p:nvPr>
            <p:ph type="body" idx="1"/>
          </p:nvPr>
        </p:nvSpPr>
        <p:spPr>
          <a:xfrm>
            <a:off x="1312718" y="1749829"/>
            <a:ext cx="5196147" cy="835429"/>
          </a:xfrm>
        </p:spPr>
        <p:txBody>
          <a:bodyPr>
            <a:normAutofit fontScale="85000" lnSpcReduction="10000"/>
          </a:bodyPr>
          <a:lstStyle/>
          <a:p>
            <a:pPr algn="l"/>
            <a:r>
              <a:rPr lang="en-US" sz="1800" b="1" dirty="0" smtClean="0"/>
              <a:t>TAX EXEMPTION BENEFITS - Team Electro Infinity </a:t>
            </a:r>
            <a:r>
              <a:rPr lang="en-US" sz="1800" dirty="0" smtClean="0"/>
              <a:t>is college team so there will be a Income tax rebate of 12.5% for research purpose(Section 35, Income tax act). </a:t>
            </a:r>
            <a:endParaRPr lang="en-IN" sz="1800" dirty="0"/>
          </a:p>
        </p:txBody>
      </p:sp>
      <p:pic>
        <p:nvPicPr>
          <p:cNvPr id="9" name="Picture 8"/>
          <p:cNvPicPr>
            <a:picLocks noChangeAspect="1"/>
          </p:cNvPicPr>
          <p:nvPr/>
        </p:nvPicPr>
        <p:blipFill>
          <a:blip r:embed="rId5"/>
          <a:stretch>
            <a:fillRect/>
          </a:stretch>
        </p:blipFill>
        <p:spPr>
          <a:xfrm>
            <a:off x="282830" y="2920348"/>
            <a:ext cx="939141" cy="688739"/>
          </a:xfrm>
          <a:prstGeom prst="rect">
            <a:avLst/>
          </a:prstGeom>
        </p:spPr>
      </p:pic>
      <p:sp>
        <p:nvSpPr>
          <p:cNvPr id="10" name="TextBox 9"/>
          <p:cNvSpPr txBox="1"/>
          <p:nvPr/>
        </p:nvSpPr>
        <p:spPr>
          <a:xfrm>
            <a:off x="1312717" y="2756887"/>
            <a:ext cx="5196147" cy="1015663"/>
          </a:xfrm>
          <a:prstGeom prst="rect">
            <a:avLst/>
          </a:prstGeom>
          <a:noFill/>
        </p:spPr>
        <p:txBody>
          <a:bodyPr wrap="square" rtlCol="0">
            <a:spAutoFit/>
          </a:bodyPr>
          <a:lstStyle/>
          <a:p>
            <a:r>
              <a:rPr lang="en-US" sz="1500" b="1" dirty="0" smtClean="0"/>
              <a:t>CORPORATE  SOCIAL RESPONSIBILTY – </a:t>
            </a:r>
            <a:r>
              <a:rPr lang="en-US" sz="1500" dirty="0" smtClean="0"/>
              <a:t>The event provides you a platform to showcase support for research at college level and emerge as a promoter for research which adds to CSR of your company.</a:t>
            </a:r>
            <a:endParaRPr lang="en-IN" sz="1500" dirty="0"/>
          </a:p>
        </p:txBody>
      </p:sp>
      <p:pic>
        <p:nvPicPr>
          <p:cNvPr id="11" name="Picture 10"/>
          <p:cNvPicPr>
            <a:picLocks noChangeAspect="1"/>
          </p:cNvPicPr>
          <p:nvPr/>
        </p:nvPicPr>
        <p:blipFill>
          <a:blip r:embed="rId6"/>
          <a:stretch>
            <a:fillRect/>
          </a:stretch>
        </p:blipFill>
        <p:spPr>
          <a:xfrm>
            <a:off x="282830" y="3994558"/>
            <a:ext cx="939141" cy="752010"/>
          </a:xfrm>
          <a:prstGeom prst="rect">
            <a:avLst/>
          </a:prstGeom>
        </p:spPr>
      </p:pic>
      <p:sp>
        <p:nvSpPr>
          <p:cNvPr id="12" name="TextBox 11"/>
          <p:cNvSpPr txBox="1"/>
          <p:nvPr/>
        </p:nvSpPr>
        <p:spPr>
          <a:xfrm>
            <a:off x="1312717" y="3994558"/>
            <a:ext cx="5196147" cy="784830"/>
          </a:xfrm>
          <a:prstGeom prst="rect">
            <a:avLst/>
          </a:prstGeom>
          <a:noFill/>
        </p:spPr>
        <p:txBody>
          <a:bodyPr wrap="square" rtlCol="0">
            <a:spAutoFit/>
          </a:bodyPr>
          <a:lstStyle/>
          <a:p>
            <a:r>
              <a:rPr lang="en-US" sz="1500" dirty="0" smtClean="0"/>
              <a:t>ACCESS THE MIND OF FUTURE ENGINEER – Your company can see the actual thought process of current students.</a:t>
            </a:r>
            <a:endParaRPr lang="en-IN" sz="1500" dirty="0"/>
          </a:p>
        </p:txBody>
      </p:sp>
      <p:pic>
        <p:nvPicPr>
          <p:cNvPr id="13" name="Picture 12"/>
          <p:cNvPicPr>
            <a:picLocks noChangeAspect="1"/>
          </p:cNvPicPr>
          <p:nvPr/>
        </p:nvPicPr>
        <p:blipFill>
          <a:blip r:embed="rId7"/>
          <a:stretch>
            <a:fillRect/>
          </a:stretch>
        </p:blipFill>
        <p:spPr>
          <a:xfrm>
            <a:off x="282830" y="5132039"/>
            <a:ext cx="939141" cy="850764"/>
          </a:xfrm>
          <a:prstGeom prst="rect">
            <a:avLst/>
          </a:prstGeom>
        </p:spPr>
      </p:pic>
      <p:sp>
        <p:nvSpPr>
          <p:cNvPr id="14" name="TextBox 13"/>
          <p:cNvSpPr txBox="1"/>
          <p:nvPr/>
        </p:nvSpPr>
        <p:spPr>
          <a:xfrm>
            <a:off x="1312716" y="5132039"/>
            <a:ext cx="5196147" cy="784830"/>
          </a:xfrm>
          <a:prstGeom prst="rect">
            <a:avLst/>
          </a:prstGeom>
          <a:noFill/>
        </p:spPr>
        <p:txBody>
          <a:bodyPr wrap="square" rtlCol="0">
            <a:spAutoFit/>
          </a:bodyPr>
          <a:lstStyle/>
          <a:p>
            <a:r>
              <a:rPr lang="en-US" sz="1500" b="1" dirty="0" smtClean="0"/>
              <a:t>BE AN EMPLOYER OF CHOICE </a:t>
            </a:r>
            <a:r>
              <a:rPr lang="en-US" sz="1500" dirty="0" smtClean="0"/>
              <a:t>– By sponsoring us you are the future employees by helping student gaining practical skills used in Industries.</a:t>
            </a:r>
            <a:endParaRPr lang="en-IN" sz="1500" dirty="0"/>
          </a:p>
        </p:txBody>
      </p:sp>
      <p:sp>
        <p:nvSpPr>
          <p:cNvPr id="15" name="TextBox 14"/>
          <p:cNvSpPr txBox="1"/>
          <p:nvPr/>
        </p:nvSpPr>
        <p:spPr>
          <a:xfrm>
            <a:off x="6763096" y="964079"/>
            <a:ext cx="5428904" cy="5893921"/>
          </a:xfrm>
          <a:prstGeom prst="rect">
            <a:avLst/>
          </a:prstGeom>
          <a:noFill/>
        </p:spPr>
        <p:txBody>
          <a:bodyPr wrap="square" rtlCol="0">
            <a:spAutoFit/>
          </a:bodyPr>
          <a:lstStyle/>
          <a:p>
            <a:r>
              <a:rPr lang="en-US" b="1" dirty="0" smtClean="0"/>
              <a:t> </a:t>
            </a:r>
            <a:r>
              <a:rPr lang="en-US" sz="1700" b="1" dirty="0" smtClean="0"/>
              <a:t>PLATINUM LEVEL </a:t>
            </a:r>
            <a:r>
              <a:rPr lang="en-US" sz="1700" dirty="0" smtClean="0"/>
              <a:t>[ &gt; 2,00,000 ] </a:t>
            </a:r>
          </a:p>
          <a:p>
            <a:r>
              <a:rPr lang="en-IN" sz="1500" dirty="0"/>
              <a:t>&gt; All Gold level benefits +</a:t>
            </a:r>
          </a:p>
          <a:p>
            <a:r>
              <a:rPr lang="en-IN" sz="1500" dirty="0"/>
              <a:t>&gt; Invitation as a guest of honour for the </a:t>
            </a:r>
            <a:r>
              <a:rPr lang="en-IN" sz="1500" dirty="0" smtClean="0"/>
              <a:t>launch </a:t>
            </a:r>
            <a:r>
              <a:rPr lang="en-IN" sz="1500" dirty="0"/>
              <a:t>event.</a:t>
            </a:r>
          </a:p>
          <a:p>
            <a:r>
              <a:rPr lang="en-IN" sz="1500" dirty="0"/>
              <a:t>&gt; </a:t>
            </a:r>
            <a:r>
              <a:rPr lang="en-IN" sz="1500" dirty="0" err="1"/>
              <a:t>Seperate</a:t>
            </a:r>
            <a:r>
              <a:rPr lang="en-IN" sz="1500" dirty="0"/>
              <a:t> hoarding In campus during </a:t>
            </a:r>
            <a:r>
              <a:rPr lang="en-IN" sz="1500" dirty="0" smtClean="0"/>
              <a:t>college festival.</a:t>
            </a:r>
            <a:endParaRPr lang="en-IN" sz="1500" dirty="0"/>
          </a:p>
          <a:p>
            <a:r>
              <a:rPr lang="en-IN" sz="1500" dirty="0"/>
              <a:t>&gt; Listed as a </a:t>
            </a:r>
            <a:r>
              <a:rPr lang="en-IN" sz="1500" dirty="0" smtClean="0"/>
              <a:t>main </a:t>
            </a:r>
            <a:r>
              <a:rPr lang="en-IN" sz="1500" dirty="0"/>
              <a:t>sponsor at race </a:t>
            </a:r>
            <a:r>
              <a:rPr lang="en-IN" sz="1500" dirty="0" smtClean="0"/>
              <a:t>events.</a:t>
            </a:r>
            <a:endParaRPr lang="en-IN" sz="1500" dirty="0"/>
          </a:p>
          <a:p>
            <a:r>
              <a:rPr lang="en-IN" sz="1500" dirty="0"/>
              <a:t>&gt;</a:t>
            </a:r>
            <a:r>
              <a:rPr lang="en-IN" sz="1500" dirty="0" smtClean="0"/>
              <a:t>Special </a:t>
            </a:r>
            <a:r>
              <a:rPr lang="en-IN" sz="1500" dirty="0"/>
              <a:t>mention of sponsor in </a:t>
            </a:r>
            <a:r>
              <a:rPr lang="en-IN" sz="1500" dirty="0" smtClean="0"/>
              <a:t>official </a:t>
            </a:r>
            <a:r>
              <a:rPr lang="en-IN" sz="1500" dirty="0"/>
              <a:t>season recap </a:t>
            </a:r>
            <a:r>
              <a:rPr lang="en-IN" sz="1500" dirty="0" smtClean="0"/>
              <a:t>video.</a:t>
            </a:r>
          </a:p>
          <a:p>
            <a:endParaRPr lang="en-IN" sz="1500" dirty="0" smtClean="0"/>
          </a:p>
          <a:p>
            <a:r>
              <a:rPr lang="en-US" sz="1500" b="1" dirty="0" smtClean="0"/>
              <a:t> </a:t>
            </a:r>
            <a:r>
              <a:rPr lang="en-US" sz="1700" b="1" dirty="0" smtClean="0"/>
              <a:t>GOLD LEVEL </a:t>
            </a:r>
            <a:r>
              <a:rPr lang="en-US" sz="1700" dirty="0" smtClean="0"/>
              <a:t>[ &gt; 1,00,000 ]</a:t>
            </a:r>
          </a:p>
          <a:p>
            <a:r>
              <a:rPr lang="en-IN" sz="1500" dirty="0"/>
              <a:t>&gt; All Silver level benefits +</a:t>
            </a:r>
          </a:p>
          <a:p>
            <a:r>
              <a:rPr lang="en-IN" sz="1500" dirty="0" smtClean="0"/>
              <a:t>&gt; Special </a:t>
            </a:r>
            <a:r>
              <a:rPr lang="en-IN" sz="1500" dirty="0"/>
              <a:t>recognition in team Newsletter.</a:t>
            </a:r>
          </a:p>
          <a:p>
            <a:r>
              <a:rPr lang="en-IN" sz="1500" dirty="0" smtClean="0"/>
              <a:t>&gt;Sponsors wou</a:t>
            </a:r>
            <a:r>
              <a:rPr lang="en-IN" sz="1500" dirty="0"/>
              <a:t>l</a:t>
            </a:r>
            <a:r>
              <a:rPr lang="en-IN" sz="1500" dirty="0" smtClean="0"/>
              <a:t>d </a:t>
            </a:r>
            <a:r>
              <a:rPr lang="en-IN" sz="1500" dirty="0"/>
              <a:t>be provided With personalized team merchandise and team </a:t>
            </a:r>
            <a:r>
              <a:rPr lang="en-IN" sz="1500" dirty="0" smtClean="0"/>
              <a:t>photo.</a:t>
            </a:r>
          </a:p>
          <a:p>
            <a:endParaRPr lang="en-IN" sz="1500" dirty="0"/>
          </a:p>
          <a:p>
            <a:r>
              <a:rPr lang="en-US" sz="1700" b="1" dirty="0" smtClean="0"/>
              <a:t> SILVER LEVEL </a:t>
            </a:r>
            <a:r>
              <a:rPr lang="en-US" sz="1700" dirty="0" smtClean="0"/>
              <a:t>[ &gt; 50,000 ]</a:t>
            </a:r>
          </a:p>
          <a:p>
            <a:r>
              <a:rPr lang="en-IN" sz="1500" dirty="0"/>
              <a:t>&gt; All Bronze level benefits+</a:t>
            </a:r>
          </a:p>
          <a:p>
            <a:r>
              <a:rPr lang="en-IN" sz="1500" dirty="0"/>
              <a:t>&gt; Logo featured on Team </a:t>
            </a:r>
            <a:r>
              <a:rPr lang="en-IN" sz="1500" dirty="0" smtClean="0"/>
              <a:t>t-shirts.</a:t>
            </a:r>
            <a:endParaRPr lang="en-IN" sz="1500" dirty="0"/>
          </a:p>
          <a:p>
            <a:r>
              <a:rPr lang="en-IN" sz="1500" dirty="0" smtClean="0"/>
              <a:t>&gt;Hoarding </a:t>
            </a:r>
            <a:r>
              <a:rPr lang="en-IN" sz="1500" dirty="0"/>
              <a:t>on pits during </a:t>
            </a:r>
            <a:r>
              <a:rPr lang="en-IN" sz="1500" dirty="0" smtClean="0"/>
              <a:t>Competitions. </a:t>
            </a:r>
          </a:p>
          <a:p>
            <a:r>
              <a:rPr lang="en-IN" sz="1500" dirty="0" smtClean="0"/>
              <a:t>&gt;Publicity in </a:t>
            </a:r>
            <a:r>
              <a:rPr lang="en-IN" sz="1500" dirty="0"/>
              <a:t>college </a:t>
            </a:r>
            <a:r>
              <a:rPr lang="en-IN" sz="1500" dirty="0" smtClean="0"/>
              <a:t>festival.</a:t>
            </a:r>
          </a:p>
          <a:p>
            <a:endParaRPr lang="en-IN" sz="1500" dirty="0"/>
          </a:p>
          <a:p>
            <a:r>
              <a:rPr lang="en-US" sz="1700" b="1" dirty="0" smtClean="0"/>
              <a:t>BRONZE LEVEL </a:t>
            </a:r>
            <a:r>
              <a:rPr lang="en-US" sz="1700" dirty="0" smtClean="0"/>
              <a:t>[ &lt; 50,000 ]</a:t>
            </a:r>
          </a:p>
          <a:p>
            <a:r>
              <a:rPr lang="en-US" sz="1700" dirty="0" smtClean="0"/>
              <a:t>&gt;Name featured on Team official website.</a:t>
            </a:r>
          </a:p>
          <a:p>
            <a:r>
              <a:rPr lang="en-US" sz="1700" dirty="0" smtClean="0"/>
              <a:t>&gt;Logo featured on car.</a:t>
            </a:r>
          </a:p>
          <a:p>
            <a:r>
              <a:rPr lang="en-US" sz="1700" dirty="0" smtClean="0"/>
              <a:t>&gt;Partnership certificate.</a:t>
            </a:r>
          </a:p>
          <a:p>
            <a:r>
              <a:rPr lang="en-US" sz="1700" dirty="0" smtClean="0"/>
              <a:t>&gt;Promotion on social media handles.</a:t>
            </a:r>
            <a:endParaRPr lang="en-IN" sz="1700" dirty="0"/>
          </a:p>
        </p:txBody>
      </p:sp>
    </p:spTree>
    <p:extLst>
      <p:ext uri="{BB962C8B-B14F-4D97-AF65-F5344CB8AC3E}">
        <p14:creationId xmlns:p14="http://schemas.microsoft.com/office/powerpoint/2010/main" val="311105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 y="839585"/>
            <a:ext cx="2293013" cy="156724"/>
          </a:xfrm>
        </p:spPr>
        <p:txBody>
          <a:bodyPr>
            <a:normAutofit fontScale="90000"/>
          </a:bodyPr>
          <a:lstStyle/>
          <a:p>
            <a:r>
              <a:rPr lang="en-US" sz="800" b="1" dirty="0" smtClean="0">
                <a:solidFill>
                  <a:schemeClr val="tx1">
                    <a:lumMod val="95000"/>
                  </a:schemeClr>
                </a:solidFill>
              </a:rPr>
              <a:t>PARTNERING WITH TEAM ELECTRO INFINTY</a:t>
            </a:r>
            <a:endParaRPr lang="en-IN" sz="800" b="1" dirty="0">
              <a:solidFill>
                <a:schemeClr val="tx1">
                  <a:lumMod val="95000"/>
                </a:schemeClr>
              </a:solidFill>
            </a:endParaRPr>
          </a:p>
        </p:txBody>
      </p:sp>
      <p:sp>
        <p:nvSpPr>
          <p:cNvPr id="3" name="Text Placeholder 2"/>
          <p:cNvSpPr>
            <a:spLocks noGrp="1"/>
          </p:cNvSpPr>
          <p:nvPr>
            <p:ph type="body" idx="1"/>
          </p:nvPr>
        </p:nvSpPr>
        <p:spPr>
          <a:xfrm>
            <a:off x="42863" y="996309"/>
            <a:ext cx="5400935" cy="608049"/>
          </a:xfrm>
        </p:spPr>
        <p:txBody>
          <a:bodyPr>
            <a:normAutofit lnSpcReduction="10000"/>
          </a:bodyPr>
          <a:lstStyle/>
          <a:p>
            <a:r>
              <a:rPr lang="en-US" sz="3600" b="1" dirty="0" smtClean="0">
                <a:solidFill>
                  <a:schemeClr val="accent1">
                    <a:lumMod val="60000"/>
                    <a:lumOff val="40000"/>
                  </a:schemeClr>
                </a:solidFill>
              </a:rPr>
              <a:t>WAYS TO SUPPORT US</a:t>
            </a:r>
            <a:endParaRPr lang="en-IN" sz="3600" b="1"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3" y="95596"/>
            <a:ext cx="1420177" cy="6442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105" y="95596"/>
            <a:ext cx="1341553" cy="644237"/>
          </a:xfrm>
          <a:prstGeom prst="rect">
            <a:avLst/>
          </a:prstGeom>
        </p:spPr>
      </p:pic>
      <p:pic>
        <p:nvPicPr>
          <p:cNvPr id="6" name="Picture 5"/>
          <p:cNvPicPr>
            <a:picLocks noChangeAspect="1"/>
          </p:cNvPicPr>
          <p:nvPr/>
        </p:nvPicPr>
        <p:blipFill>
          <a:blip r:embed="rId4"/>
          <a:stretch>
            <a:fillRect/>
          </a:stretch>
        </p:blipFill>
        <p:spPr>
          <a:xfrm>
            <a:off x="133751" y="1761082"/>
            <a:ext cx="996780" cy="799238"/>
          </a:xfrm>
          <a:prstGeom prst="rect">
            <a:avLst/>
          </a:prstGeom>
        </p:spPr>
      </p:pic>
      <p:sp>
        <p:nvSpPr>
          <p:cNvPr id="7" name="TextBox 6"/>
          <p:cNvSpPr txBox="1"/>
          <p:nvPr/>
        </p:nvSpPr>
        <p:spPr>
          <a:xfrm>
            <a:off x="1371600" y="1759601"/>
            <a:ext cx="4621876" cy="646331"/>
          </a:xfrm>
          <a:prstGeom prst="rect">
            <a:avLst/>
          </a:prstGeom>
          <a:noFill/>
        </p:spPr>
        <p:txBody>
          <a:bodyPr wrap="square" rtlCol="0">
            <a:spAutoFit/>
          </a:bodyPr>
          <a:lstStyle/>
          <a:p>
            <a:r>
              <a:rPr lang="en-US" b="1" dirty="0" smtClean="0"/>
              <a:t>MONETARY SUPPORT  </a:t>
            </a:r>
            <a:r>
              <a:rPr lang="en-US" dirty="0" smtClean="0"/>
              <a:t>allows the team to cover our expenses and sustain our growth.</a:t>
            </a:r>
            <a:endParaRPr lang="en-IN" dirty="0"/>
          </a:p>
        </p:txBody>
      </p:sp>
      <p:pic>
        <p:nvPicPr>
          <p:cNvPr id="8" name="Picture 7"/>
          <p:cNvPicPr>
            <a:picLocks noChangeAspect="1"/>
          </p:cNvPicPr>
          <p:nvPr/>
        </p:nvPicPr>
        <p:blipFill>
          <a:blip r:embed="rId5"/>
          <a:stretch>
            <a:fillRect/>
          </a:stretch>
        </p:blipFill>
        <p:spPr>
          <a:xfrm>
            <a:off x="147240" y="2938369"/>
            <a:ext cx="983291" cy="973807"/>
          </a:xfrm>
          <a:prstGeom prst="rect">
            <a:avLst/>
          </a:prstGeom>
        </p:spPr>
      </p:pic>
      <p:sp>
        <p:nvSpPr>
          <p:cNvPr id="9" name="TextBox 8"/>
          <p:cNvSpPr txBox="1"/>
          <p:nvPr/>
        </p:nvSpPr>
        <p:spPr>
          <a:xfrm>
            <a:off x="1371600" y="2825109"/>
            <a:ext cx="4423020" cy="1200329"/>
          </a:xfrm>
          <a:prstGeom prst="rect">
            <a:avLst/>
          </a:prstGeom>
          <a:noFill/>
        </p:spPr>
        <p:txBody>
          <a:bodyPr wrap="square" rtlCol="0">
            <a:spAutoFit/>
          </a:bodyPr>
          <a:lstStyle/>
          <a:p>
            <a:r>
              <a:rPr lang="en-US" dirty="0" smtClean="0"/>
              <a:t>Providing us </a:t>
            </a:r>
            <a:r>
              <a:rPr lang="en-US" b="1" dirty="0" smtClean="0"/>
              <a:t>PRODUCTS</a:t>
            </a:r>
            <a:r>
              <a:rPr lang="en-US" dirty="0" smtClean="0"/>
              <a:t> for free or at a discounted price will take us closer to completing our dream to make a world class formula car. </a:t>
            </a:r>
            <a:endParaRPr lang="en-IN" dirty="0"/>
          </a:p>
        </p:txBody>
      </p:sp>
      <p:pic>
        <p:nvPicPr>
          <p:cNvPr id="10" name="Picture 9"/>
          <p:cNvPicPr>
            <a:picLocks noChangeAspect="1"/>
          </p:cNvPicPr>
          <p:nvPr/>
        </p:nvPicPr>
        <p:blipFill>
          <a:blip r:embed="rId6"/>
          <a:stretch>
            <a:fillRect/>
          </a:stretch>
        </p:blipFill>
        <p:spPr>
          <a:xfrm>
            <a:off x="175413" y="5462320"/>
            <a:ext cx="997331" cy="938479"/>
          </a:xfrm>
          <a:prstGeom prst="rect">
            <a:avLst/>
          </a:prstGeom>
        </p:spPr>
      </p:pic>
      <p:sp>
        <p:nvSpPr>
          <p:cNvPr id="11" name="TextBox 10"/>
          <p:cNvSpPr txBox="1"/>
          <p:nvPr/>
        </p:nvSpPr>
        <p:spPr>
          <a:xfrm>
            <a:off x="1463040" y="5608393"/>
            <a:ext cx="4190264" cy="646331"/>
          </a:xfrm>
          <a:prstGeom prst="rect">
            <a:avLst/>
          </a:prstGeom>
          <a:noFill/>
        </p:spPr>
        <p:txBody>
          <a:bodyPr wrap="square" rtlCol="0">
            <a:spAutoFit/>
          </a:bodyPr>
          <a:lstStyle/>
          <a:p>
            <a:r>
              <a:rPr lang="en-US" b="1" dirty="0" smtClean="0"/>
              <a:t>MANUFACTURING SUPPORT </a:t>
            </a:r>
            <a:r>
              <a:rPr lang="en-US" dirty="0" smtClean="0"/>
              <a:t>help us make our designs a reality.</a:t>
            </a:r>
            <a:endParaRPr lang="en-IN" dirty="0"/>
          </a:p>
        </p:txBody>
      </p:sp>
      <p:pic>
        <p:nvPicPr>
          <p:cNvPr id="12" name="Picture 11"/>
          <p:cNvPicPr>
            <a:picLocks noChangeAspect="1"/>
          </p:cNvPicPr>
          <p:nvPr/>
        </p:nvPicPr>
        <p:blipFill>
          <a:blip r:embed="rId7"/>
          <a:stretch>
            <a:fillRect/>
          </a:stretch>
        </p:blipFill>
        <p:spPr>
          <a:xfrm>
            <a:off x="175413" y="4290225"/>
            <a:ext cx="997331" cy="794046"/>
          </a:xfrm>
          <a:prstGeom prst="rect">
            <a:avLst/>
          </a:prstGeom>
        </p:spPr>
      </p:pic>
      <p:sp>
        <p:nvSpPr>
          <p:cNvPr id="13" name="TextBox 12"/>
          <p:cNvSpPr txBox="1"/>
          <p:nvPr/>
        </p:nvSpPr>
        <p:spPr>
          <a:xfrm>
            <a:off x="1380562" y="4167615"/>
            <a:ext cx="4414058" cy="1200329"/>
          </a:xfrm>
          <a:prstGeom prst="rect">
            <a:avLst/>
          </a:prstGeom>
          <a:noFill/>
        </p:spPr>
        <p:txBody>
          <a:bodyPr wrap="square" rtlCol="0">
            <a:spAutoFit/>
          </a:bodyPr>
          <a:lstStyle/>
          <a:p>
            <a:r>
              <a:rPr lang="en-US" b="1" dirty="0" smtClean="0"/>
              <a:t>TECHNICAL INSIGHTS  </a:t>
            </a:r>
            <a:r>
              <a:rPr lang="en-US" dirty="0" smtClean="0"/>
              <a:t>from industry experts allows our </a:t>
            </a:r>
            <a:r>
              <a:rPr lang="en-US" dirty="0" err="1" smtClean="0"/>
              <a:t>our</a:t>
            </a:r>
            <a:r>
              <a:rPr lang="en-US" dirty="0" smtClean="0"/>
              <a:t> team to develop valuable insights to help us build a racecar prepares our team as they enter industry.</a:t>
            </a:r>
            <a:endParaRPr lang="en-IN" dirty="0"/>
          </a:p>
        </p:txBody>
      </p:sp>
      <p:sp>
        <p:nvSpPr>
          <p:cNvPr id="14" name="TextBox 13"/>
          <p:cNvSpPr txBox="1"/>
          <p:nvPr/>
        </p:nvSpPr>
        <p:spPr>
          <a:xfrm>
            <a:off x="6157114" y="991706"/>
            <a:ext cx="5052986" cy="523220"/>
          </a:xfrm>
          <a:prstGeom prst="rect">
            <a:avLst/>
          </a:prstGeom>
          <a:noFill/>
        </p:spPr>
        <p:txBody>
          <a:bodyPr wrap="none" rtlCol="0">
            <a:spAutoFit/>
          </a:bodyPr>
          <a:lstStyle/>
          <a:p>
            <a:r>
              <a:rPr lang="en-US" sz="2800" b="1" dirty="0" smtClean="0">
                <a:solidFill>
                  <a:schemeClr val="accent1">
                    <a:lumMod val="60000"/>
                    <a:lumOff val="40000"/>
                  </a:schemeClr>
                </a:solidFill>
              </a:rPr>
              <a:t>OUR PREVIOUS SPONSORS</a:t>
            </a:r>
            <a:endParaRPr lang="en-IN" sz="2800" b="1" dirty="0">
              <a:solidFill>
                <a:schemeClr val="accent1">
                  <a:lumMod val="60000"/>
                  <a:lumOff val="40000"/>
                </a:schemeClr>
              </a:solidFill>
            </a:endParaRPr>
          </a:p>
        </p:txBody>
      </p:sp>
      <p:sp>
        <p:nvSpPr>
          <p:cNvPr id="15" name="Rectangle 14"/>
          <p:cNvSpPr/>
          <p:nvPr/>
        </p:nvSpPr>
        <p:spPr>
          <a:xfrm>
            <a:off x="42862" y="1514926"/>
            <a:ext cx="5400936" cy="45719"/>
          </a:xfrm>
          <a:prstGeom prst="rect">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11210100" y="1185582"/>
            <a:ext cx="914400" cy="135467"/>
          </a:xfrm>
          <a:prstGeom prst="rect">
            <a:avLst/>
          </a:prstGeom>
          <a:solidFill>
            <a:schemeClr val="accent1">
              <a:lumMod val="60000"/>
              <a:lumOff val="4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9267" y="1745609"/>
            <a:ext cx="1608667" cy="1192760"/>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2581" y="1904256"/>
            <a:ext cx="2199745" cy="875466"/>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8117" y="5367944"/>
            <a:ext cx="1608667" cy="1068642"/>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32579" y="3491117"/>
            <a:ext cx="2199745" cy="1068641"/>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9266" y="3635101"/>
            <a:ext cx="1608667" cy="1052147"/>
          </a:xfrm>
          <a:prstGeom prst="rect">
            <a:avLst/>
          </a:prstGeom>
        </p:spPr>
      </p:pic>
      <p:pic>
        <p:nvPicPr>
          <p:cNvPr id="23" name="Picture 22"/>
          <p:cNvPicPr>
            <a:picLocks noChangeAspect="1"/>
          </p:cNvPicPr>
          <p:nvPr/>
        </p:nvPicPr>
        <p:blipFill>
          <a:blip r:embed="rId13"/>
          <a:stretch>
            <a:fillRect/>
          </a:stretch>
        </p:blipFill>
        <p:spPr>
          <a:xfrm>
            <a:off x="6543100" y="4763211"/>
            <a:ext cx="1315800" cy="604733"/>
          </a:xfrm>
          <a:prstGeom prst="rect">
            <a:avLst/>
          </a:prstGeom>
        </p:spPr>
      </p:pic>
      <p:pic>
        <p:nvPicPr>
          <p:cNvPr id="24" name="Picture 23"/>
          <p:cNvPicPr>
            <a:picLocks noChangeAspect="1"/>
          </p:cNvPicPr>
          <p:nvPr/>
        </p:nvPicPr>
        <p:blipFill>
          <a:blip r:embed="rId14"/>
          <a:stretch>
            <a:fillRect/>
          </a:stretch>
        </p:blipFill>
        <p:spPr>
          <a:xfrm>
            <a:off x="6439900" y="5930762"/>
            <a:ext cx="1419000" cy="797733"/>
          </a:xfrm>
          <a:prstGeom prst="rect">
            <a:avLst/>
          </a:prstGeom>
        </p:spPr>
      </p:pic>
    </p:spTree>
    <p:extLst>
      <p:ext uri="{BB962C8B-B14F-4D97-AF65-F5344CB8AC3E}">
        <p14:creationId xmlns:p14="http://schemas.microsoft.com/office/powerpoint/2010/main" val="22612037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6061</TotalTime>
  <Words>1021</Words>
  <Application>Microsoft Office PowerPoint</Application>
  <PresentationFormat>Widescreen</PresentationFormat>
  <Paragraphs>109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Calisto MT</vt:lpstr>
      <vt:lpstr>Trebuchet MS</vt:lpstr>
      <vt:lpstr>Wingdings</vt:lpstr>
      <vt:lpstr>Wingdings 2</vt:lpstr>
      <vt:lpstr>Slate</vt:lpstr>
      <vt:lpstr>SPONSORSHIP BROCHURE</vt:lpstr>
      <vt:lpstr>INTRODUCTION</vt:lpstr>
      <vt:lpstr>Team Composition</vt:lpstr>
      <vt:lpstr>Formula Bharat</vt:lpstr>
      <vt:lpstr>Competition Overview</vt:lpstr>
      <vt:lpstr>What we can do for you…</vt:lpstr>
      <vt:lpstr>Branding Avenues</vt:lpstr>
      <vt:lpstr>Sponsorship Benefits</vt:lpstr>
      <vt:lpstr>PARTNERING WITH TEAM ELECTRO INFINTY</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Rutik Padamwar</dc:creator>
  <cp:lastModifiedBy>Rutik Padamwar</cp:lastModifiedBy>
  <cp:revision>38</cp:revision>
  <dcterms:created xsi:type="dcterms:W3CDTF">2020-04-06T08:52:19Z</dcterms:created>
  <dcterms:modified xsi:type="dcterms:W3CDTF">2020-04-27T16:06:29Z</dcterms:modified>
</cp:coreProperties>
</file>